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sldIdLst>
    <p:sldId id="260" r:id="rId6"/>
    <p:sldId id="270" r:id="rId7"/>
    <p:sldId id="266" r:id="rId8"/>
    <p:sldId id="262" r:id="rId9"/>
    <p:sldId id="267" r:id="rId10"/>
    <p:sldId id="265" r:id="rId11"/>
    <p:sldId id="268" r:id="rId12"/>
    <p:sldId id="261" r:id="rId13"/>
    <p:sldId id="269" r:id="rId14"/>
  </p:sldIdLst>
  <p:sldSz cx="10287000" cy="1285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B20"/>
    <a:srgbClr val="0C94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4707C2-469F-4A41-9C6B-AE387FEA5503}" v="17" dt="2026-02-05T14:27:40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94660"/>
  </p:normalViewPr>
  <p:slideViewPr>
    <p:cSldViewPr snapToGrid="0">
      <p:cViewPr varScale="1">
        <p:scale>
          <a:sx n="50" d="100"/>
          <a:sy n="50" d="100"/>
        </p:scale>
        <p:origin x="324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SO Jana" userId="22f90eb7-a516-4686-b95c-c61bf6091092" providerId="ADAL" clId="{016C0CC4-A247-4D36-A95B-9D130A6416A0}"/>
    <pc:docChg chg="undo custSel addSld delSld modSld sldOrd">
      <pc:chgData name="GRASO Jana" userId="22f90eb7-a516-4686-b95c-c61bf6091092" providerId="ADAL" clId="{016C0CC4-A247-4D36-A95B-9D130A6416A0}" dt="2026-02-05T14:27:42.734" v="331" actId="207"/>
      <pc:docMkLst>
        <pc:docMk/>
      </pc:docMkLst>
      <pc:sldChg chg="add del">
        <pc:chgData name="GRASO Jana" userId="22f90eb7-a516-4686-b95c-c61bf6091092" providerId="ADAL" clId="{016C0CC4-A247-4D36-A95B-9D130A6416A0}" dt="2026-02-05T12:56:17.990" v="13" actId="47"/>
        <pc:sldMkLst>
          <pc:docMk/>
          <pc:sldMk cId="3842307332" sldId="256"/>
        </pc:sldMkLst>
      </pc:sldChg>
      <pc:sldChg chg="add del">
        <pc:chgData name="GRASO Jana" userId="22f90eb7-a516-4686-b95c-c61bf6091092" providerId="ADAL" clId="{016C0CC4-A247-4D36-A95B-9D130A6416A0}" dt="2026-02-05T12:56:17.990" v="13" actId="47"/>
        <pc:sldMkLst>
          <pc:docMk/>
          <pc:sldMk cId="3797660847" sldId="259"/>
        </pc:sldMkLst>
      </pc:sldChg>
      <pc:sldChg chg="addSp modSp mod">
        <pc:chgData name="GRASO Jana" userId="22f90eb7-a516-4686-b95c-c61bf6091092" providerId="ADAL" clId="{016C0CC4-A247-4D36-A95B-9D130A6416A0}" dt="2026-02-05T14:25:41.580" v="126" actId="20577"/>
        <pc:sldMkLst>
          <pc:docMk/>
          <pc:sldMk cId="2929111967" sldId="260"/>
        </pc:sldMkLst>
        <pc:spChg chg="add mod">
          <ac:chgData name="GRASO Jana" userId="22f90eb7-a516-4686-b95c-c61bf6091092" providerId="ADAL" clId="{016C0CC4-A247-4D36-A95B-9D130A6416A0}" dt="2026-02-05T12:59:18.548" v="35" actId="1076"/>
          <ac:spMkLst>
            <pc:docMk/>
            <pc:sldMk cId="2929111967" sldId="260"/>
            <ac:spMk id="3" creationId="{BFAF7AE9-2B7E-3E32-FD40-652FAEDC051B}"/>
          </ac:spMkLst>
        </pc:spChg>
        <pc:spChg chg="mod">
          <ac:chgData name="GRASO Jana" userId="22f90eb7-a516-4686-b95c-c61bf6091092" providerId="ADAL" clId="{016C0CC4-A247-4D36-A95B-9D130A6416A0}" dt="2026-02-05T14:25:37.498" v="110" actId="14100"/>
          <ac:spMkLst>
            <pc:docMk/>
            <pc:sldMk cId="2929111967" sldId="260"/>
            <ac:spMk id="15" creationId="{E7179829-4AD8-78FE-FF3E-1C60E2DB6AED}"/>
          </ac:spMkLst>
        </pc:spChg>
        <pc:spChg chg="mod">
          <ac:chgData name="GRASO Jana" userId="22f90eb7-a516-4686-b95c-c61bf6091092" providerId="ADAL" clId="{016C0CC4-A247-4D36-A95B-9D130A6416A0}" dt="2026-02-05T14:25:41.580" v="126" actId="20577"/>
          <ac:spMkLst>
            <pc:docMk/>
            <pc:sldMk cId="2929111967" sldId="260"/>
            <ac:spMk id="16" creationId="{4CEC5469-8883-7C84-5FB6-ACBA362D28F2}"/>
          </ac:spMkLst>
        </pc:spChg>
      </pc:sldChg>
      <pc:sldChg chg="addSp modSp mod">
        <pc:chgData name="GRASO Jana" userId="22f90eb7-a516-4686-b95c-c61bf6091092" providerId="ADAL" clId="{016C0CC4-A247-4D36-A95B-9D130A6416A0}" dt="2026-02-05T14:26:42.040" v="264" actId="20577"/>
        <pc:sldMkLst>
          <pc:docMk/>
          <pc:sldMk cId="2596655649" sldId="261"/>
        </pc:sldMkLst>
        <pc:spChg chg="add mod">
          <ac:chgData name="GRASO Jana" userId="22f90eb7-a516-4686-b95c-c61bf6091092" providerId="ADAL" clId="{016C0CC4-A247-4D36-A95B-9D130A6416A0}" dt="2026-02-05T12:58:57.604" v="26" actId="1076"/>
          <ac:spMkLst>
            <pc:docMk/>
            <pc:sldMk cId="2596655649" sldId="261"/>
            <ac:spMk id="6" creationId="{EB724039-602F-3318-E380-D78B3369F6FA}"/>
          </ac:spMkLst>
        </pc:spChg>
        <pc:spChg chg="mod">
          <ac:chgData name="GRASO Jana" userId="22f90eb7-a516-4686-b95c-c61bf6091092" providerId="ADAL" clId="{016C0CC4-A247-4D36-A95B-9D130A6416A0}" dt="2026-02-05T14:26:37.230" v="246" actId="14100"/>
          <ac:spMkLst>
            <pc:docMk/>
            <pc:sldMk cId="2596655649" sldId="261"/>
            <ac:spMk id="11" creationId="{74DBCCC9-327B-A077-F94A-A07F0EE8FA68}"/>
          </ac:spMkLst>
        </pc:spChg>
        <pc:spChg chg="mod">
          <ac:chgData name="GRASO Jana" userId="22f90eb7-a516-4686-b95c-c61bf6091092" providerId="ADAL" clId="{016C0CC4-A247-4D36-A95B-9D130A6416A0}" dt="2026-02-05T14:26:42.040" v="264" actId="20577"/>
          <ac:spMkLst>
            <pc:docMk/>
            <pc:sldMk cId="2596655649" sldId="261"/>
            <ac:spMk id="13" creationId="{68F833DB-AE1B-1274-C65A-DEB517F3E522}"/>
          </ac:spMkLst>
        </pc:spChg>
      </pc:sldChg>
      <pc:sldChg chg="addSp modSp mod">
        <pc:chgData name="GRASO Jana" userId="22f90eb7-a516-4686-b95c-c61bf6091092" providerId="ADAL" clId="{016C0CC4-A247-4D36-A95B-9D130A6416A0}" dt="2026-02-05T14:26:03.232" v="169" actId="5793"/>
        <pc:sldMkLst>
          <pc:docMk/>
          <pc:sldMk cId="2465623030" sldId="262"/>
        </pc:sldMkLst>
        <pc:spChg chg="add mod">
          <ac:chgData name="GRASO Jana" userId="22f90eb7-a516-4686-b95c-c61bf6091092" providerId="ADAL" clId="{016C0CC4-A247-4D36-A95B-9D130A6416A0}" dt="2026-02-05T12:59:49.796" v="40" actId="207"/>
          <ac:spMkLst>
            <pc:docMk/>
            <pc:sldMk cId="2465623030" sldId="262"/>
            <ac:spMk id="3" creationId="{34728F48-E2F3-A962-8179-CAD6C32966CD}"/>
          </ac:spMkLst>
        </pc:spChg>
        <pc:spChg chg="mod">
          <ac:chgData name="GRASO Jana" userId="22f90eb7-a516-4686-b95c-c61bf6091092" providerId="ADAL" clId="{016C0CC4-A247-4D36-A95B-9D130A6416A0}" dt="2026-02-05T12:59:51.382" v="43" actId="207"/>
          <ac:spMkLst>
            <pc:docMk/>
            <pc:sldMk cId="2465623030" sldId="262"/>
            <ac:spMk id="4" creationId="{B7AF38C9-A102-2E4A-CFF7-BA5C8224A842}"/>
          </ac:spMkLst>
        </pc:spChg>
        <pc:spChg chg="mod">
          <ac:chgData name="GRASO Jana" userId="22f90eb7-a516-4686-b95c-c61bf6091092" providerId="ADAL" clId="{016C0CC4-A247-4D36-A95B-9D130A6416A0}" dt="2026-02-05T14:26:03.232" v="169" actId="5793"/>
          <ac:spMkLst>
            <pc:docMk/>
            <pc:sldMk cId="2465623030" sldId="262"/>
            <ac:spMk id="5" creationId="{E47E7976-B9AE-139A-52FA-6E87A29910A9}"/>
          </ac:spMkLst>
        </pc:spChg>
        <pc:spChg chg="mod">
          <ac:chgData name="GRASO Jana" userId="22f90eb7-a516-4686-b95c-c61bf6091092" providerId="ADAL" clId="{016C0CC4-A247-4D36-A95B-9D130A6416A0}" dt="2026-02-05T12:59:50.347" v="41" actId="207"/>
          <ac:spMkLst>
            <pc:docMk/>
            <pc:sldMk cId="2465623030" sldId="262"/>
            <ac:spMk id="10" creationId="{8F8BEA84-79C7-E74B-97F7-8B0C1000E645}"/>
          </ac:spMkLst>
        </pc:spChg>
        <pc:spChg chg="mod">
          <ac:chgData name="GRASO Jana" userId="22f90eb7-a516-4686-b95c-c61bf6091092" providerId="ADAL" clId="{016C0CC4-A247-4D36-A95B-9D130A6416A0}" dt="2026-02-05T12:59:51.382" v="43" actId="207"/>
          <ac:spMkLst>
            <pc:docMk/>
            <pc:sldMk cId="2465623030" sldId="262"/>
            <ac:spMk id="19" creationId="{5ED9D896-CA13-16B4-B9A9-226E9E8A38CD}"/>
          </ac:spMkLst>
        </pc:spChg>
        <pc:spChg chg="mod">
          <ac:chgData name="GRASO Jana" userId="22f90eb7-a516-4686-b95c-c61bf6091092" providerId="ADAL" clId="{016C0CC4-A247-4D36-A95B-9D130A6416A0}" dt="2026-02-05T12:59:50.758" v="42" actId="207"/>
          <ac:spMkLst>
            <pc:docMk/>
            <pc:sldMk cId="2465623030" sldId="262"/>
            <ac:spMk id="21" creationId="{0CF7A9D1-FB75-E4EE-042D-8098AD9459F9}"/>
          </ac:spMkLst>
        </pc:spChg>
        <pc:grpChg chg="mod">
          <ac:chgData name="GRASO Jana" userId="22f90eb7-a516-4686-b95c-c61bf6091092" providerId="ADAL" clId="{016C0CC4-A247-4D36-A95B-9D130A6416A0}" dt="2026-02-05T12:59:50.758" v="42" actId="207"/>
          <ac:grpSpMkLst>
            <pc:docMk/>
            <pc:sldMk cId="2465623030" sldId="262"/>
            <ac:grpSpMk id="16" creationId="{596D9623-A28A-7A5F-EE66-6CBB96EE3759}"/>
          </ac:grpSpMkLst>
        </pc:grpChg>
        <pc:grpChg chg="mod">
          <ac:chgData name="GRASO Jana" userId="22f90eb7-a516-4686-b95c-c61bf6091092" providerId="ADAL" clId="{016C0CC4-A247-4D36-A95B-9D130A6416A0}" dt="2026-02-05T12:59:51.382" v="43" actId="207"/>
          <ac:grpSpMkLst>
            <pc:docMk/>
            <pc:sldMk cId="2465623030" sldId="262"/>
            <ac:grpSpMk id="20" creationId="{EAD83483-F91A-F08A-749D-F119026D4338}"/>
          </ac:grpSpMkLst>
        </pc:grpChg>
        <pc:picChg chg="mod">
          <ac:chgData name="GRASO Jana" userId="22f90eb7-a516-4686-b95c-c61bf6091092" providerId="ADAL" clId="{016C0CC4-A247-4D36-A95B-9D130A6416A0}" dt="2026-02-05T12:59:00.397" v="29" actId="1076"/>
          <ac:picMkLst>
            <pc:docMk/>
            <pc:sldMk cId="2465623030" sldId="262"/>
            <ac:picMk id="7" creationId="{78A79CC4-A9BB-585E-9FBB-23E8178D66CC}"/>
          </ac:picMkLst>
        </pc:picChg>
        <pc:picChg chg="mod">
          <ac:chgData name="GRASO Jana" userId="22f90eb7-a516-4686-b95c-c61bf6091092" providerId="ADAL" clId="{016C0CC4-A247-4D36-A95B-9D130A6416A0}" dt="2026-02-05T12:59:50.758" v="42" actId="207"/>
          <ac:picMkLst>
            <pc:docMk/>
            <pc:sldMk cId="2465623030" sldId="262"/>
            <ac:picMk id="17" creationId="{A9B8E23C-07C6-CFD7-ED48-A65AB056523C}"/>
          </ac:picMkLst>
        </pc:picChg>
      </pc:sldChg>
      <pc:sldChg chg="add del">
        <pc:chgData name="GRASO Jana" userId="22f90eb7-a516-4686-b95c-c61bf6091092" providerId="ADAL" clId="{016C0CC4-A247-4D36-A95B-9D130A6416A0}" dt="2026-02-05T12:56:17.990" v="13" actId="47"/>
        <pc:sldMkLst>
          <pc:docMk/>
          <pc:sldMk cId="2729239960" sldId="263"/>
        </pc:sldMkLst>
      </pc:sldChg>
      <pc:sldChg chg="add del">
        <pc:chgData name="GRASO Jana" userId="22f90eb7-a516-4686-b95c-c61bf6091092" providerId="ADAL" clId="{016C0CC4-A247-4D36-A95B-9D130A6416A0}" dt="2026-02-05T12:56:17.990" v="13" actId="47"/>
        <pc:sldMkLst>
          <pc:docMk/>
          <pc:sldMk cId="4074062294" sldId="264"/>
        </pc:sldMkLst>
      </pc:sldChg>
      <pc:sldChg chg="addSp delSp modSp add mod ord">
        <pc:chgData name="GRASO Jana" userId="22f90eb7-a516-4686-b95c-c61bf6091092" providerId="ADAL" clId="{016C0CC4-A247-4D36-A95B-9D130A6416A0}" dt="2026-02-05T12:58:52.415" v="24" actId="1076"/>
        <pc:sldMkLst>
          <pc:docMk/>
          <pc:sldMk cId="3676794308" sldId="265"/>
        </pc:sldMkLst>
        <pc:spChg chg="add mod">
          <ac:chgData name="GRASO Jana" userId="22f90eb7-a516-4686-b95c-c61bf6091092" providerId="ADAL" clId="{016C0CC4-A247-4D36-A95B-9D130A6416A0}" dt="2026-02-05T12:56:10.164" v="8"/>
          <ac:spMkLst>
            <pc:docMk/>
            <pc:sldMk cId="3676794308" sldId="265"/>
            <ac:spMk id="3" creationId="{C30C1FB6-3DCC-67CC-D755-337291ED1F9F}"/>
          </ac:spMkLst>
        </pc:spChg>
        <pc:spChg chg="mod">
          <ac:chgData name="GRASO Jana" userId="22f90eb7-a516-4686-b95c-c61bf6091092" providerId="ADAL" clId="{016C0CC4-A247-4D36-A95B-9D130A6416A0}" dt="2026-02-05T12:58:52.415" v="24" actId="1076"/>
          <ac:spMkLst>
            <pc:docMk/>
            <pc:sldMk cId="3676794308" sldId="265"/>
            <ac:spMk id="16" creationId="{DA511D88-9B88-175D-AAA9-46B2450743A1}"/>
          </ac:spMkLst>
        </pc:spChg>
        <pc:picChg chg="del">
          <ac:chgData name="GRASO Jana" userId="22f90eb7-a516-4686-b95c-c61bf6091092" providerId="ADAL" clId="{016C0CC4-A247-4D36-A95B-9D130A6416A0}" dt="2026-02-05T12:56:09.860" v="7" actId="478"/>
          <ac:picMkLst>
            <pc:docMk/>
            <pc:sldMk cId="3676794308" sldId="265"/>
            <ac:picMk id="6" creationId="{44707028-BEA5-A1FE-0B06-4ADC9366CBE3}"/>
          </ac:picMkLst>
        </pc:picChg>
      </pc:sldChg>
      <pc:sldChg chg="addSp delSp modSp add mod">
        <pc:chgData name="GRASO Jana" userId="22f90eb7-a516-4686-b95c-c61bf6091092" providerId="ADAL" clId="{016C0CC4-A247-4D36-A95B-9D130A6416A0}" dt="2026-02-05T14:27:42.734" v="331" actId="207"/>
        <pc:sldMkLst>
          <pc:docMk/>
          <pc:sldMk cId="3642583624" sldId="266"/>
        </pc:sldMkLst>
        <pc:spChg chg="add del mod">
          <ac:chgData name="GRASO Jana" userId="22f90eb7-a516-4686-b95c-c61bf6091092" providerId="ADAL" clId="{016C0CC4-A247-4D36-A95B-9D130A6416A0}" dt="2026-02-05T14:25:51.163" v="131" actId="478"/>
          <ac:spMkLst>
            <pc:docMk/>
            <pc:sldMk cId="3642583624" sldId="266"/>
            <ac:spMk id="3" creationId="{DFDEE130-657B-0EC5-0592-65FD46AEB7F7}"/>
          </ac:spMkLst>
        </pc:spChg>
        <pc:spChg chg="mod">
          <ac:chgData name="GRASO Jana" userId="22f90eb7-a516-4686-b95c-c61bf6091092" providerId="ADAL" clId="{016C0CC4-A247-4D36-A95B-9D130A6416A0}" dt="2026-02-05T12:57:45.442" v="17" actId="207"/>
          <ac:spMkLst>
            <pc:docMk/>
            <pc:sldMk cId="3642583624" sldId="266"/>
            <ac:spMk id="4" creationId="{DA0463E9-E0FC-1E61-C201-C6622092FCA4}"/>
          </ac:spMkLst>
        </pc:spChg>
        <pc:spChg chg="add mod">
          <ac:chgData name="GRASO Jana" userId="22f90eb7-a516-4686-b95c-c61bf6091092" providerId="ADAL" clId="{016C0CC4-A247-4D36-A95B-9D130A6416A0}" dt="2026-02-05T14:25:51.418" v="132"/>
          <ac:spMkLst>
            <pc:docMk/>
            <pc:sldMk cId="3642583624" sldId="266"/>
            <ac:spMk id="5" creationId="{819FC9D5-2B10-51B6-8ABF-CB9086C6CF57}"/>
          </ac:spMkLst>
        </pc:spChg>
        <pc:spChg chg="add mod">
          <ac:chgData name="GRASO Jana" userId="22f90eb7-a516-4686-b95c-c61bf6091092" providerId="ADAL" clId="{016C0CC4-A247-4D36-A95B-9D130A6416A0}" dt="2026-02-05T14:25:51.418" v="132"/>
          <ac:spMkLst>
            <pc:docMk/>
            <pc:sldMk cId="3642583624" sldId="266"/>
            <ac:spMk id="6" creationId="{D0EBDB6A-B62D-142E-8C42-D762425D5B2C}"/>
          </ac:spMkLst>
        </pc:spChg>
        <pc:spChg chg="add mod">
          <ac:chgData name="GRASO Jana" userId="22f90eb7-a516-4686-b95c-c61bf6091092" providerId="ADAL" clId="{016C0CC4-A247-4D36-A95B-9D130A6416A0}" dt="2026-02-05T14:25:55.482" v="133" actId="207"/>
          <ac:spMkLst>
            <pc:docMk/>
            <pc:sldMk cId="3642583624" sldId="266"/>
            <ac:spMk id="7" creationId="{9D032C11-786C-1234-1B2F-BE162EF80FB0}"/>
          </ac:spMkLst>
        </pc:spChg>
        <pc:spChg chg="add mod">
          <ac:chgData name="GRASO Jana" userId="22f90eb7-a516-4686-b95c-c61bf6091092" providerId="ADAL" clId="{016C0CC4-A247-4D36-A95B-9D130A6416A0}" dt="2026-02-05T14:27:42.734" v="331" actId="207"/>
          <ac:spMkLst>
            <pc:docMk/>
            <pc:sldMk cId="3642583624" sldId="266"/>
            <ac:spMk id="8" creationId="{573CC693-0FBF-613F-7715-02FF6D7901FE}"/>
          </ac:spMkLst>
        </pc:spChg>
        <pc:spChg chg="del mod">
          <ac:chgData name="GRASO Jana" userId="22f90eb7-a516-4686-b95c-c61bf6091092" providerId="ADAL" clId="{016C0CC4-A247-4D36-A95B-9D130A6416A0}" dt="2026-02-05T14:27:40" v="329" actId="478"/>
          <ac:spMkLst>
            <pc:docMk/>
            <pc:sldMk cId="3642583624" sldId="266"/>
            <ac:spMk id="10" creationId="{C756B1CA-14EE-04F2-3A17-BA23C5EFD7C8}"/>
          </ac:spMkLst>
        </pc:spChg>
        <pc:spChg chg="mod">
          <ac:chgData name="GRASO Jana" userId="22f90eb7-a516-4686-b95c-c61bf6091092" providerId="ADAL" clId="{016C0CC4-A247-4D36-A95B-9D130A6416A0}" dt="2026-02-05T12:57:57.920" v="20" actId="207"/>
          <ac:spMkLst>
            <pc:docMk/>
            <pc:sldMk cId="3642583624" sldId="266"/>
            <ac:spMk id="12" creationId="{BDF742F2-608C-A1AC-C736-4AD41EB5F7BD}"/>
          </ac:spMkLst>
        </pc:spChg>
        <pc:spChg chg="del">
          <ac:chgData name="GRASO Jana" userId="22f90eb7-a516-4686-b95c-c61bf6091092" providerId="ADAL" clId="{016C0CC4-A247-4D36-A95B-9D130A6416A0}" dt="2026-02-05T14:25:46.739" v="127" actId="478"/>
          <ac:spMkLst>
            <pc:docMk/>
            <pc:sldMk cId="3642583624" sldId="266"/>
            <ac:spMk id="15" creationId="{4029FA17-CE88-7427-B349-9E8690BF2E08}"/>
          </ac:spMkLst>
        </pc:spChg>
        <pc:spChg chg="del">
          <ac:chgData name="GRASO Jana" userId="22f90eb7-a516-4686-b95c-c61bf6091092" providerId="ADAL" clId="{016C0CC4-A247-4D36-A95B-9D130A6416A0}" dt="2026-02-05T14:25:47.455" v="128" actId="478"/>
          <ac:spMkLst>
            <pc:docMk/>
            <pc:sldMk cId="3642583624" sldId="266"/>
            <ac:spMk id="16" creationId="{E08D2F62-1045-56E5-DE8F-1C700D49410E}"/>
          </ac:spMkLst>
        </pc:spChg>
        <pc:spChg chg="mod">
          <ac:chgData name="GRASO Jana" userId="22f90eb7-a516-4686-b95c-c61bf6091092" providerId="ADAL" clId="{016C0CC4-A247-4D36-A95B-9D130A6416A0}" dt="2026-02-05T12:58:38.449" v="23" actId="207"/>
          <ac:spMkLst>
            <pc:docMk/>
            <pc:sldMk cId="3642583624" sldId="266"/>
            <ac:spMk id="19" creationId="{7EFDE32C-3DB1-6A74-9387-44D96B8AEA39}"/>
          </ac:spMkLst>
        </pc:spChg>
        <pc:spChg chg="mod">
          <ac:chgData name="GRASO Jana" userId="22f90eb7-a516-4686-b95c-c61bf6091092" providerId="ADAL" clId="{016C0CC4-A247-4D36-A95B-9D130A6416A0}" dt="2026-02-05T12:58:08.313" v="21" actId="207"/>
          <ac:spMkLst>
            <pc:docMk/>
            <pc:sldMk cId="3642583624" sldId="266"/>
            <ac:spMk id="25" creationId="{07756D6A-FCC3-573E-654C-72A15E50662B}"/>
          </ac:spMkLst>
        </pc:spChg>
        <pc:grpChg chg="add del mod">
          <ac:chgData name="GRASO Jana" userId="22f90eb7-a516-4686-b95c-c61bf6091092" providerId="ADAL" clId="{016C0CC4-A247-4D36-A95B-9D130A6416A0}" dt="2026-02-05T14:25:49.538" v="130" actId="478"/>
          <ac:grpSpMkLst>
            <pc:docMk/>
            <pc:sldMk cId="3642583624" sldId="266"/>
            <ac:grpSpMk id="20" creationId="{EA20657C-D981-7287-50C4-EB486BFB4F34}"/>
          </ac:grpSpMkLst>
        </pc:grpChg>
        <pc:grpChg chg="mod">
          <ac:chgData name="GRASO Jana" userId="22f90eb7-a516-4686-b95c-c61bf6091092" providerId="ADAL" clId="{016C0CC4-A247-4D36-A95B-9D130A6416A0}" dt="2026-02-05T12:58:08.313" v="21" actId="207"/>
          <ac:grpSpMkLst>
            <pc:docMk/>
            <pc:sldMk cId="3642583624" sldId="266"/>
            <ac:grpSpMk id="26" creationId="{BC99CECE-018D-E12F-EC08-8898A8440D15}"/>
          </ac:grpSpMkLst>
        </pc:grpChg>
        <pc:picChg chg="mod">
          <ac:chgData name="GRASO Jana" userId="22f90eb7-a516-4686-b95c-c61bf6091092" providerId="ADAL" clId="{016C0CC4-A247-4D36-A95B-9D130A6416A0}" dt="2026-02-05T12:58:24.319" v="22" actId="208"/>
          <ac:picMkLst>
            <pc:docMk/>
            <pc:sldMk cId="3642583624" sldId="266"/>
            <ac:picMk id="18" creationId="{1F07DA60-83A2-7136-3282-6C8439720623}"/>
          </ac:picMkLst>
        </pc:picChg>
        <pc:picChg chg="mod">
          <ac:chgData name="GRASO Jana" userId="22f90eb7-a516-4686-b95c-c61bf6091092" providerId="ADAL" clId="{016C0CC4-A247-4D36-A95B-9D130A6416A0}" dt="2026-02-05T12:58:08.313" v="21" actId="207"/>
          <ac:picMkLst>
            <pc:docMk/>
            <pc:sldMk cId="3642583624" sldId="266"/>
            <ac:picMk id="24" creationId="{5EF7C933-7060-27EA-107D-5CA8F3502DAF}"/>
          </ac:picMkLst>
        </pc:picChg>
      </pc:sldChg>
      <pc:sldChg chg="add del">
        <pc:chgData name="GRASO Jana" userId="22f90eb7-a516-4686-b95c-c61bf6091092" providerId="ADAL" clId="{016C0CC4-A247-4D36-A95B-9D130A6416A0}" dt="2026-02-05T12:57:29.497" v="15" actId="47"/>
        <pc:sldMkLst>
          <pc:docMk/>
          <pc:sldMk cId="4183297724" sldId="266"/>
        </pc:sldMkLst>
      </pc:sldChg>
      <pc:sldChg chg="modSp add mod">
        <pc:chgData name="GRASO Jana" userId="22f90eb7-a516-4686-b95c-c61bf6091092" providerId="ADAL" clId="{016C0CC4-A247-4D36-A95B-9D130A6416A0}" dt="2026-02-05T14:26:10.914" v="205" actId="5793"/>
        <pc:sldMkLst>
          <pc:docMk/>
          <pc:sldMk cId="2994107969" sldId="267"/>
        </pc:sldMkLst>
        <pc:spChg chg="mod">
          <ac:chgData name="GRASO Jana" userId="22f90eb7-a516-4686-b95c-c61bf6091092" providerId="ADAL" clId="{016C0CC4-A247-4D36-A95B-9D130A6416A0}" dt="2026-02-05T13:00:09.357" v="49" actId="207"/>
          <ac:spMkLst>
            <pc:docMk/>
            <pc:sldMk cId="2994107969" sldId="267"/>
            <ac:spMk id="3" creationId="{704CC235-586C-A886-8DB9-A774BFB5026E}"/>
          </ac:spMkLst>
        </pc:spChg>
        <pc:spChg chg="mod">
          <ac:chgData name="GRASO Jana" userId="22f90eb7-a516-4686-b95c-c61bf6091092" providerId="ADAL" clId="{016C0CC4-A247-4D36-A95B-9D130A6416A0}" dt="2026-02-05T12:59:57.315" v="45" actId="207"/>
          <ac:spMkLst>
            <pc:docMk/>
            <pc:sldMk cId="2994107969" sldId="267"/>
            <ac:spMk id="4" creationId="{9B070791-4DD7-A62C-3A2A-CD3E158E816A}"/>
          </ac:spMkLst>
        </pc:spChg>
        <pc:spChg chg="mod">
          <ac:chgData name="GRASO Jana" userId="22f90eb7-a516-4686-b95c-c61bf6091092" providerId="ADAL" clId="{016C0CC4-A247-4D36-A95B-9D130A6416A0}" dt="2026-02-05T14:26:10.914" v="205" actId="5793"/>
          <ac:spMkLst>
            <pc:docMk/>
            <pc:sldMk cId="2994107969" sldId="267"/>
            <ac:spMk id="5" creationId="{413D4341-455E-33EA-D17C-F4ED429C0BF7}"/>
          </ac:spMkLst>
        </pc:spChg>
        <pc:spChg chg="mod">
          <ac:chgData name="GRASO Jana" userId="22f90eb7-a516-4686-b95c-c61bf6091092" providerId="ADAL" clId="{016C0CC4-A247-4D36-A95B-9D130A6416A0}" dt="2026-02-05T13:00:07.124" v="48" actId="207"/>
          <ac:spMkLst>
            <pc:docMk/>
            <pc:sldMk cId="2994107969" sldId="267"/>
            <ac:spMk id="10" creationId="{D100E3D4-BB23-9FE9-189C-197928DB0095}"/>
          </ac:spMkLst>
        </pc:spChg>
        <pc:spChg chg="mod">
          <ac:chgData name="GRASO Jana" userId="22f90eb7-a516-4686-b95c-c61bf6091092" providerId="ADAL" clId="{016C0CC4-A247-4D36-A95B-9D130A6416A0}" dt="2026-02-05T13:01:41.419" v="68" actId="6549"/>
          <ac:spMkLst>
            <pc:docMk/>
            <pc:sldMk cId="2994107969" sldId="267"/>
            <ac:spMk id="19" creationId="{7796D8EF-F223-24DA-BA67-DE6084DDDD0D}"/>
          </ac:spMkLst>
        </pc:spChg>
        <pc:spChg chg="mod">
          <ac:chgData name="GRASO Jana" userId="22f90eb7-a516-4686-b95c-c61bf6091092" providerId="ADAL" clId="{016C0CC4-A247-4D36-A95B-9D130A6416A0}" dt="2026-02-05T13:00:02.135" v="46" actId="207"/>
          <ac:spMkLst>
            <pc:docMk/>
            <pc:sldMk cId="2994107969" sldId="267"/>
            <ac:spMk id="21" creationId="{2E28A376-7C7A-7C89-CF4D-5A36CE2A3279}"/>
          </ac:spMkLst>
        </pc:spChg>
        <pc:grpChg chg="mod">
          <ac:chgData name="GRASO Jana" userId="22f90eb7-a516-4686-b95c-c61bf6091092" providerId="ADAL" clId="{016C0CC4-A247-4D36-A95B-9D130A6416A0}" dt="2026-02-05T13:00:02.135" v="46" actId="207"/>
          <ac:grpSpMkLst>
            <pc:docMk/>
            <pc:sldMk cId="2994107969" sldId="267"/>
            <ac:grpSpMk id="16" creationId="{D39DF65B-638B-62B0-891E-AC0ADE3B42E1}"/>
          </ac:grpSpMkLst>
        </pc:grpChg>
        <pc:grpChg chg="mod">
          <ac:chgData name="GRASO Jana" userId="22f90eb7-a516-4686-b95c-c61bf6091092" providerId="ADAL" clId="{016C0CC4-A247-4D36-A95B-9D130A6416A0}" dt="2026-02-05T12:59:57.315" v="45" actId="207"/>
          <ac:grpSpMkLst>
            <pc:docMk/>
            <pc:sldMk cId="2994107969" sldId="267"/>
            <ac:grpSpMk id="20" creationId="{9ED2E1DB-AB7C-3FDD-783D-B84D9B8FABF9}"/>
          </ac:grpSpMkLst>
        </pc:grpChg>
        <pc:picChg chg="mod">
          <ac:chgData name="GRASO Jana" userId="22f90eb7-a516-4686-b95c-c61bf6091092" providerId="ADAL" clId="{016C0CC4-A247-4D36-A95B-9D130A6416A0}" dt="2026-02-05T13:00:02.135" v="46" actId="207"/>
          <ac:picMkLst>
            <pc:docMk/>
            <pc:sldMk cId="2994107969" sldId="267"/>
            <ac:picMk id="17" creationId="{67EE3BA1-36A9-A5BE-C758-19216702328C}"/>
          </ac:picMkLst>
        </pc:picChg>
        <pc:picChg chg="mod">
          <ac:chgData name="GRASO Jana" userId="22f90eb7-a516-4686-b95c-c61bf6091092" providerId="ADAL" clId="{016C0CC4-A247-4D36-A95B-9D130A6416A0}" dt="2026-02-05T13:02:09.359" v="71" actId="208"/>
          <ac:picMkLst>
            <pc:docMk/>
            <pc:sldMk cId="2994107969" sldId="267"/>
            <ac:picMk id="18" creationId="{24BC4127-27CD-B1E5-31E9-431C51526051}"/>
          </ac:picMkLst>
        </pc:picChg>
      </pc:sldChg>
      <pc:sldChg chg="modSp add mod">
        <pc:chgData name="GRASO Jana" userId="22f90eb7-a516-4686-b95c-c61bf6091092" providerId="ADAL" clId="{016C0CC4-A247-4D36-A95B-9D130A6416A0}" dt="2026-02-05T13:01:59.689" v="70" actId="207"/>
        <pc:sldMkLst>
          <pc:docMk/>
          <pc:sldMk cId="4108870021" sldId="268"/>
        </pc:sldMkLst>
        <pc:spChg chg="mod">
          <ac:chgData name="GRASO Jana" userId="22f90eb7-a516-4686-b95c-c61bf6091092" providerId="ADAL" clId="{016C0CC4-A247-4D36-A95B-9D130A6416A0}" dt="2026-02-05T13:01:59.689" v="70" actId="207"/>
          <ac:spMkLst>
            <pc:docMk/>
            <pc:sldMk cId="4108870021" sldId="268"/>
            <ac:spMk id="4" creationId="{A40DB626-9B0F-A6F9-8FFE-6DB20C1AAB8F}"/>
          </ac:spMkLst>
        </pc:spChg>
        <pc:spChg chg="mod">
          <ac:chgData name="GRASO Jana" userId="22f90eb7-a516-4686-b95c-c61bf6091092" providerId="ADAL" clId="{016C0CC4-A247-4D36-A95B-9D130A6416A0}" dt="2026-02-05T13:00:36.512" v="55" actId="207"/>
          <ac:spMkLst>
            <pc:docMk/>
            <pc:sldMk cId="4108870021" sldId="268"/>
            <ac:spMk id="9" creationId="{23FEF2F9-6FDD-E7DB-C959-206FD17CDF6A}"/>
          </ac:spMkLst>
        </pc:spChg>
        <pc:spChg chg="mod">
          <ac:chgData name="GRASO Jana" userId="22f90eb7-a516-4686-b95c-c61bf6091092" providerId="ADAL" clId="{016C0CC4-A247-4D36-A95B-9D130A6416A0}" dt="2026-02-05T13:00:18.582" v="51" actId="207"/>
          <ac:spMkLst>
            <pc:docMk/>
            <pc:sldMk cId="4108870021" sldId="268"/>
            <ac:spMk id="14" creationId="{8857D355-2AAB-FB04-9752-AAF925D23992}"/>
          </ac:spMkLst>
        </pc:spChg>
        <pc:spChg chg="mod">
          <ac:chgData name="GRASO Jana" userId="22f90eb7-a516-4686-b95c-c61bf6091092" providerId="ADAL" clId="{016C0CC4-A247-4D36-A95B-9D130A6416A0}" dt="2026-02-05T13:00:39.323" v="56" actId="207"/>
          <ac:spMkLst>
            <pc:docMk/>
            <pc:sldMk cId="4108870021" sldId="268"/>
            <ac:spMk id="16" creationId="{06B82EB4-040D-1B86-9A1F-99CF3477043B}"/>
          </ac:spMkLst>
        </pc:spChg>
        <pc:spChg chg="mod">
          <ac:chgData name="GRASO Jana" userId="22f90eb7-a516-4686-b95c-c61bf6091092" providerId="ADAL" clId="{016C0CC4-A247-4D36-A95B-9D130A6416A0}" dt="2026-02-05T13:01:59.689" v="70" actId="207"/>
          <ac:spMkLst>
            <pc:docMk/>
            <pc:sldMk cId="4108870021" sldId="268"/>
            <ac:spMk id="19" creationId="{60669658-ABE6-4C84-ABF3-3EADFAFF94EC}"/>
          </ac:spMkLst>
        </pc:spChg>
        <pc:spChg chg="mod">
          <ac:chgData name="GRASO Jana" userId="22f90eb7-a516-4686-b95c-c61bf6091092" providerId="ADAL" clId="{016C0CC4-A247-4D36-A95B-9D130A6416A0}" dt="2026-02-05T13:00:29.386" v="53" actId="207"/>
          <ac:spMkLst>
            <pc:docMk/>
            <pc:sldMk cId="4108870021" sldId="268"/>
            <ac:spMk id="25" creationId="{F16FEBF1-6805-5D15-258A-A00F27E2AC78}"/>
          </ac:spMkLst>
        </pc:spChg>
        <pc:grpChg chg="mod">
          <ac:chgData name="GRASO Jana" userId="22f90eb7-a516-4686-b95c-c61bf6091092" providerId="ADAL" clId="{016C0CC4-A247-4D36-A95B-9D130A6416A0}" dt="2026-02-05T13:01:59.689" v="70" actId="207"/>
          <ac:grpSpMkLst>
            <pc:docMk/>
            <pc:sldMk cId="4108870021" sldId="268"/>
            <ac:grpSpMk id="20" creationId="{1EF2C2D9-E9DE-EFAE-DE7F-FF6F49C959EF}"/>
          </ac:grpSpMkLst>
        </pc:grpChg>
        <pc:grpChg chg="mod">
          <ac:chgData name="GRASO Jana" userId="22f90eb7-a516-4686-b95c-c61bf6091092" providerId="ADAL" clId="{016C0CC4-A247-4D36-A95B-9D130A6416A0}" dt="2026-02-05T13:00:29.386" v="53" actId="207"/>
          <ac:grpSpMkLst>
            <pc:docMk/>
            <pc:sldMk cId="4108870021" sldId="268"/>
            <ac:grpSpMk id="26" creationId="{802BE424-954F-A5CB-63C3-F3D0192E2343}"/>
          </ac:grpSpMkLst>
        </pc:grpChg>
        <pc:picChg chg="mod">
          <ac:chgData name="GRASO Jana" userId="22f90eb7-a516-4686-b95c-c61bf6091092" providerId="ADAL" clId="{016C0CC4-A247-4D36-A95B-9D130A6416A0}" dt="2026-02-05T13:00:33.667" v="54" actId="208"/>
          <ac:picMkLst>
            <pc:docMk/>
            <pc:sldMk cId="4108870021" sldId="268"/>
            <ac:picMk id="18" creationId="{D451AFD1-EAAD-ED37-E890-A3A807BF851B}"/>
          </ac:picMkLst>
        </pc:picChg>
        <pc:picChg chg="mod">
          <ac:chgData name="GRASO Jana" userId="22f90eb7-a516-4686-b95c-c61bf6091092" providerId="ADAL" clId="{016C0CC4-A247-4D36-A95B-9D130A6416A0}" dt="2026-02-05T13:00:29.386" v="53" actId="207"/>
          <ac:picMkLst>
            <pc:docMk/>
            <pc:sldMk cId="4108870021" sldId="268"/>
            <ac:picMk id="24" creationId="{1538BCAC-6881-4DDE-8660-FB22FA94542C}"/>
          </ac:picMkLst>
        </pc:picChg>
      </pc:sldChg>
      <pc:sldChg chg="modSp add mod">
        <pc:chgData name="GRASO Jana" userId="22f90eb7-a516-4686-b95c-c61bf6091092" providerId="ADAL" clId="{016C0CC4-A247-4D36-A95B-9D130A6416A0}" dt="2026-02-05T14:26:56.254" v="318" actId="20577"/>
        <pc:sldMkLst>
          <pc:docMk/>
          <pc:sldMk cId="3343417584" sldId="269"/>
        </pc:sldMkLst>
        <pc:spChg chg="mod">
          <ac:chgData name="GRASO Jana" userId="22f90eb7-a516-4686-b95c-c61bf6091092" providerId="ADAL" clId="{016C0CC4-A247-4D36-A95B-9D130A6416A0}" dt="2026-02-05T13:01:24.893" v="66" actId="207"/>
          <ac:spMkLst>
            <pc:docMk/>
            <pc:sldMk cId="3343417584" sldId="269"/>
            <ac:spMk id="3" creationId="{6663C89D-7043-142A-59BC-86DE43A77D3F}"/>
          </ac:spMkLst>
        </pc:spChg>
        <pc:spChg chg="mod">
          <ac:chgData name="GRASO Jana" userId="22f90eb7-a516-4686-b95c-c61bf6091092" providerId="ADAL" clId="{016C0CC4-A247-4D36-A95B-9D130A6416A0}" dt="2026-02-05T13:01:09.118" v="60" actId="207"/>
          <ac:spMkLst>
            <pc:docMk/>
            <pc:sldMk cId="3343417584" sldId="269"/>
            <ac:spMk id="4" creationId="{2ABD396A-34C2-727F-8C64-15DBE8E5CEA9}"/>
          </ac:spMkLst>
        </pc:spChg>
        <pc:spChg chg="mod">
          <ac:chgData name="GRASO Jana" userId="22f90eb7-a516-4686-b95c-c61bf6091092" providerId="ADAL" clId="{016C0CC4-A247-4D36-A95B-9D130A6416A0}" dt="2026-02-05T13:01:18.890" v="64" actId="207"/>
          <ac:spMkLst>
            <pc:docMk/>
            <pc:sldMk cId="3343417584" sldId="269"/>
            <ac:spMk id="6" creationId="{21FC57C2-5C88-A715-9279-5957BCE3BB50}"/>
          </ac:spMkLst>
        </pc:spChg>
        <pc:spChg chg="mod">
          <ac:chgData name="GRASO Jana" userId="22f90eb7-a516-4686-b95c-c61bf6091092" providerId="ADAL" clId="{016C0CC4-A247-4D36-A95B-9D130A6416A0}" dt="2026-02-05T13:01:17" v="63" actId="207"/>
          <ac:spMkLst>
            <pc:docMk/>
            <pc:sldMk cId="3343417584" sldId="269"/>
            <ac:spMk id="9" creationId="{6A24DFF7-4C8E-D078-4E2F-99FFC366D39D}"/>
          </ac:spMkLst>
        </pc:spChg>
        <pc:spChg chg="mod">
          <ac:chgData name="GRASO Jana" userId="22f90eb7-a516-4686-b95c-c61bf6091092" providerId="ADAL" clId="{016C0CC4-A247-4D36-A95B-9D130A6416A0}" dt="2026-02-05T14:26:52.544" v="302" actId="14100"/>
          <ac:spMkLst>
            <pc:docMk/>
            <pc:sldMk cId="3343417584" sldId="269"/>
            <ac:spMk id="11" creationId="{58277D83-ECEA-B486-C0B6-45295C9A559E}"/>
          </ac:spMkLst>
        </pc:spChg>
        <pc:spChg chg="mod">
          <ac:chgData name="GRASO Jana" userId="22f90eb7-a516-4686-b95c-c61bf6091092" providerId="ADAL" clId="{016C0CC4-A247-4D36-A95B-9D130A6416A0}" dt="2026-02-05T14:26:56.254" v="318" actId="20577"/>
          <ac:spMkLst>
            <pc:docMk/>
            <pc:sldMk cId="3343417584" sldId="269"/>
            <ac:spMk id="13" creationId="{C4E2F379-6BAC-B1AD-ACF8-C83796EA7C2D}"/>
          </ac:spMkLst>
        </pc:spChg>
        <pc:spChg chg="mod">
          <ac:chgData name="GRASO Jana" userId="22f90eb7-a516-4686-b95c-c61bf6091092" providerId="ADAL" clId="{016C0CC4-A247-4D36-A95B-9D130A6416A0}" dt="2026-02-05T13:01:30.626" v="67" actId="6549"/>
          <ac:spMkLst>
            <pc:docMk/>
            <pc:sldMk cId="3343417584" sldId="269"/>
            <ac:spMk id="19" creationId="{354B7736-49BC-9236-1D39-220B1654F746}"/>
          </ac:spMkLst>
        </pc:spChg>
        <pc:spChg chg="mod">
          <ac:chgData name="GRASO Jana" userId="22f90eb7-a516-4686-b95c-c61bf6091092" providerId="ADAL" clId="{016C0CC4-A247-4D36-A95B-9D130A6416A0}" dt="2026-02-05T13:01:15.374" v="62" actId="207"/>
          <ac:spMkLst>
            <pc:docMk/>
            <pc:sldMk cId="3343417584" sldId="269"/>
            <ac:spMk id="25" creationId="{6C9761FA-0C59-5756-11D5-6D8DD0CE4100}"/>
          </ac:spMkLst>
        </pc:spChg>
        <pc:grpChg chg="mod">
          <ac:chgData name="GRASO Jana" userId="22f90eb7-a516-4686-b95c-c61bf6091092" providerId="ADAL" clId="{016C0CC4-A247-4D36-A95B-9D130A6416A0}" dt="2026-02-05T13:01:09.118" v="60" actId="207"/>
          <ac:grpSpMkLst>
            <pc:docMk/>
            <pc:sldMk cId="3343417584" sldId="269"/>
            <ac:grpSpMk id="20" creationId="{3350FDB9-8726-69C2-6EC5-59150FEBD7B4}"/>
          </ac:grpSpMkLst>
        </pc:grpChg>
        <pc:grpChg chg="mod">
          <ac:chgData name="GRASO Jana" userId="22f90eb7-a516-4686-b95c-c61bf6091092" providerId="ADAL" clId="{016C0CC4-A247-4D36-A95B-9D130A6416A0}" dt="2026-02-05T13:01:15.374" v="62" actId="207"/>
          <ac:grpSpMkLst>
            <pc:docMk/>
            <pc:sldMk cId="3343417584" sldId="269"/>
            <ac:grpSpMk id="26" creationId="{8243DC86-19B4-548A-A987-D7093F045C01}"/>
          </ac:grpSpMkLst>
        </pc:grpChg>
        <pc:picChg chg="mod">
          <ac:chgData name="GRASO Jana" userId="22f90eb7-a516-4686-b95c-c61bf6091092" providerId="ADAL" clId="{016C0CC4-A247-4D36-A95B-9D130A6416A0}" dt="2026-02-05T13:01:22.564" v="65" actId="208"/>
          <ac:picMkLst>
            <pc:docMk/>
            <pc:sldMk cId="3343417584" sldId="269"/>
            <ac:picMk id="5" creationId="{1F7CE602-0E02-345A-7BF9-A49AE0E4C19D}"/>
          </ac:picMkLst>
        </pc:picChg>
        <pc:picChg chg="mod">
          <ac:chgData name="GRASO Jana" userId="22f90eb7-a516-4686-b95c-c61bf6091092" providerId="ADAL" clId="{016C0CC4-A247-4D36-A95B-9D130A6416A0}" dt="2026-02-05T13:02:17.744" v="72" actId="208"/>
          <ac:picMkLst>
            <pc:docMk/>
            <pc:sldMk cId="3343417584" sldId="269"/>
            <ac:picMk id="18" creationId="{B2186C0B-4EB9-C3FC-1BE9-7AA131976B12}"/>
          </ac:picMkLst>
        </pc:picChg>
        <pc:picChg chg="mod">
          <ac:chgData name="GRASO Jana" userId="22f90eb7-a516-4686-b95c-c61bf6091092" providerId="ADAL" clId="{016C0CC4-A247-4D36-A95B-9D130A6416A0}" dt="2026-02-05T13:01:15.374" v="62" actId="207"/>
          <ac:picMkLst>
            <pc:docMk/>
            <pc:sldMk cId="3343417584" sldId="269"/>
            <ac:picMk id="24" creationId="{1BD44EEB-D5A8-723C-40F0-FE398D8909E8}"/>
          </ac:picMkLst>
        </pc:picChg>
      </pc:sldChg>
      <pc:sldChg chg="modSp add mod">
        <pc:chgData name="GRASO Jana" userId="22f90eb7-a516-4686-b95c-c61bf6091092" providerId="ADAL" clId="{016C0CC4-A247-4D36-A95B-9D130A6416A0}" dt="2026-02-05T14:27:25.762" v="328" actId="2711"/>
        <pc:sldMkLst>
          <pc:docMk/>
          <pc:sldMk cId="3236168453" sldId="270"/>
        </pc:sldMkLst>
        <pc:spChg chg="mod">
          <ac:chgData name="GRASO Jana" userId="22f90eb7-a516-4686-b95c-c61bf6091092" providerId="ADAL" clId="{016C0CC4-A247-4D36-A95B-9D130A6416A0}" dt="2026-02-05T14:27:20.385" v="325" actId="20578"/>
          <ac:spMkLst>
            <pc:docMk/>
            <pc:sldMk cId="3236168453" sldId="270"/>
            <ac:spMk id="4" creationId="{A39C91AB-5191-4BC3-0E66-7F502B524B18}"/>
          </ac:spMkLst>
        </pc:spChg>
        <pc:spChg chg="mod">
          <ac:chgData name="GRASO Jana" userId="22f90eb7-a516-4686-b95c-c61bf6091092" providerId="ADAL" clId="{016C0CC4-A247-4D36-A95B-9D130A6416A0}" dt="2026-02-05T14:27:25.762" v="328" actId="2711"/>
          <ac:spMkLst>
            <pc:docMk/>
            <pc:sldMk cId="3236168453" sldId="270"/>
            <ac:spMk id="10" creationId="{C75A1DA6-BD70-AC22-A8CC-D6B5A6A79DF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04431"/>
            <a:ext cx="8743950" cy="447675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6753821"/>
            <a:ext cx="7715250" cy="3104554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2801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8747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684610"/>
            <a:ext cx="2218134" cy="108971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684610"/>
            <a:ext cx="6525816" cy="108971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8026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33870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3205762"/>
            <a:ext cx="8872538" cy="5348882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8605246"/>
            <a:ext cx="8872538" cy="281285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82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82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861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3423047"/>
            <a:ext cx="4371975" cy="81587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3423047"/>
            <a:ext cx="4371975" cy="81587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297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4612"/>
            <a:ext cx="8872538" cy="24854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3152181"/>
            <a:ext cx="4351883" cy="154483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4697015"/>
            <a:ext cx="4351883" cy="690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3152181"/>
            <a:ext cx="4373315" cy="154483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4697015"/>
            <a:ext cx="4373315" cy="690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2483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043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548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857250"/>
            <a:ext cx="3317825" cy="300037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851425"/>
            <a:ext cx="5207794" cy="9138047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857625"/>
            <a:ext cx="3317825" cy="7146728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38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857250"/>
            <a:ext cx="3317825" cy="300037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851425"/>
            <a:ext cx="5207794" cy="9138047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857625"/>
            <a:ext cx="3317825" cy="7146728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144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684612"/>
            <a:ext cx="8872538" cy="2485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3423047"/>
            <a:ext cx="8872538" cy="815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1918159"/>
            <a:ext cx="2314575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1918159"/>
            <a:ext cx="3471863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1918159"/>
            <a:ext cx="2314575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7001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s://www.worldatlas.com/articles/what-is-a-megacity.html" TargetMode="Externa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7.sv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s://www.worldatlas.com/articles/what-is-a-megacity.html" TargetMode="Externa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ckonmedia.com.au/photography/portrait-photography/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ckonmedia.com.au/photography/portrait-photography/" TargetMode="External"/><Relationship Id="rId3" Type="http://schemas.openxmlformats.org/officeDocument/2006/relationships/image" Target="../media/image16.svg"/><Relationship Id="rId7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A4C29-FC5E-63BC-AE24-EB4FB6A8B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03091D7-7EB0-DFEC-B18F-4E0003978788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4EC5F16C-57C7-E281-BFB1-42008CCB6568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B5EA0E25-AF54-1C53-2EC9-4CEF50CBDEB5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3FF0E37-B658-8A7E-D10E-7C79E6291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4973DA-C45C-D1F9-B954-238883CDE7B7}"/>
              </a:ext>
            </a:extLst>
          </p:cNvPr>
          <p:cNvSpPr txBox="1"/>
          <p:nvPr/>
        </p:nvSpPr>
        <p:spPr>
          <a:xfrm>
            <a:off x="1034247" y="452885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072CD-AE70-6EBC-8DFA-FB8DD62962B8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an Emergency Industrial Policy Package.</a:t>
            </a:r>
            <a:endParaRPr lang="LID4096" sz="3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E56DED-456E-8FE1-59A4-39B62C3E7446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7179829-4AD8-78FE-FF3E-1C60E2DB6AED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EC5469-8883-7C84-5FB6-ACBA362D28F2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#SaveOurIndustry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1F2149A-72D7-8790-2DB0-339490074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C7C34731-263B-7911-1E58-53672860373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84DE62E8-71C9-7916-C4F0-6DD704595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176ECE9-9C5F-2BDA-C6B6-674E961A049C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F6884A8-A414-3B95-E260-C55885374FEA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AF7AE9-2B7E-3E32-FD40-652FAEDC051B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111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0AE52-E1C8-4EBD-CAB2-674E3F593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27446AC-AD9F-1BC8-B95F-7127C5996E06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A39C91AB-5191-4BC3-0E66-7F502B524B18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29AB878C-00C1-FB54-95CF-8256E17C4BBC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7621F755-22B7-45CC-4CA8-06BE466CB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5A1DA6-BD70-AC22-A8CC-D6B5A6A79DF2}"/>
              </a:ext>
            </a:extLst>
          </p:cNvPr>
          <p:cNvSpPr txBox="1"/>
          <p:nvPr/>
        </p:nvSpPr>
        <p:spPr>
          <a:xfrm>
            <a:off x="1034247" y="4021416"/>
            <a:ext cx="6833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no resilient, nor safe, nor strong Europe without a strong industry.</a:t>
            </a:r>
            <a:endParaRPr lang="LID4096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LID4096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29671-7518-AA5D-1730-76F47346FDDD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an Emergency Industrial Policy Package.</a:t>
            </a:r>
            <a:endParaRPr lang="LID4096" sz="3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8C0844-F2A2-5D8E-438A-C8FBA7E93F68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604F0DE-5853-8398-0C6F-13AAC7EE9CFA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EFF276-220C-DF64-7A6F-9D78C15C617B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#SaveOurIndustry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6240D11-D1DD-58F1-E3D2-E8DE21461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53664121-02FB-6F39-335C-2229FADB02A8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B61EF836-C798-8ED4-64FF-2378F656E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609905-FDD4-BED7-F393-74AE07034E4D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75A9D37-A9A3-BEB2-B784-08A86A1ECAA2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4A4ABB-9B43-6D20-6B52-C130D00B508E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16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22469-B438-A683-C038-457258691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A20657C-D981-7287-50C4-EB486BFB4F34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2"/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DA0463E9-E0FC-1E61-C201-C6622092FCA4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7EFDE32C-3DB1-6A74-9387-44D96B8AEA39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</a:rPr>
                <a:t>colour</a:t>
              </a:r>
              <a:r>
                <a:rPr lang="en-US" dirty="0">
                  <a:solidFill>
                    <a:schemeClr val="tx1"/>
                  </a:solidFill>
                </a:rPr>
                <a:t> of the blue 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F07DA60-83A2-7136-3282-6C8439720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F742F2-608C-A1AC-C736-4AD41EB5F7BD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an Emergency Industrial Policy Package.</a:t>
            </a:r>
            <a:endParaRPr lang="LID4096" sz="3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91B004F-F602-1781-A8D6-A6839D8395F6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3B17C47B-9BA5-4468-5673-08825F2E9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BC99CECE-018D-E12F-EC08-8898A8440D15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EF7C933-7060-27EA-107D-5CA8F3502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7756D6A-FCC3-573E-654C-72A15E50662B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239138-DE2A-5321-6451-B611F9C11E42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FC9D5-2B10-51B6-8ABF-CB9086C6CF57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EBDB6A-B62D-142E-8C42-D762425D5B2C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#SaveOurIndustry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032C11-786C-1234-1B2F-BE162EF80FB0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CC693-0FBF-613F-7715-02FF6D7901FE}"/>
              </a:ext>
            </a:extLst>
          </p:cNvPr>
          <p:cNvSpPr txBox="1"/>
          <p:nvPr/>
        </p:nvSpPr>
        <p:spPr>
          <a:xfrm>
            <a:off x="1034247" y="4021416"/>
            <a:ext cx="6833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no resilient, nor safe, nor strong Europe without a strong industry.</a:t>
            </a:r>
            <a:endParaRPr lang="LID4096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LID4096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583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AE9F3-E469-930E-FAB2-272843191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AD83483-F91A-F08A-749D-F119026D4338}"/>
              </a:ext>
            </a:extLst>
          </p:cNvPr>
          <p:cNvGrpSpPr/>
          <p:nvPr/>
        </p:nvGrpSpPr>
        <p:grpSpPr>
          <a:xfrm>
            <a:off x="-2" y="0"/>
            <a:ext cx="14154152" cy="12858752"/>
            <a:chOff x="-2" y="0"/>
            <a:chExt cx="14154152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B7AF38C9-A102-2E4A-CFF7-BA5C8224A842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5ED9D896-CA13-16B4-B9A9-226E9E8A38CD}"/>
                </a:ext>
              </a:extLst>
            </p:cNvPr>
            <p:cNvSpPr/>
            <p:nvPr/>
          </p:nvSpPr>
          <p:spPr>
            <a:xfrm>
              <a:off x="11258550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5C050891-2452-0309-2F25-9C4767E0D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57" y="-4558287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8BEA84-79C7-E74B-97F7-8B0C1000E645}"/>
              </a:ext>
            </a:extLst>
          </p:cNvPr>
          <p:cNvSpPr txBox="1"/>
          <p:nvPr/>
        </p:nvSpPr>
        <p:spPr>
          <a:xfrm>
            <a:off x="1034247" y="4319489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7E7976-B9AE-139A-52FA-6E87A29910A9}"/>
              </a:ext>
            </a:extLst>
          </p:cNvPr>
          <p:cNvSpPr/>
          <p:nvPr/>
        </p:nvSpPr>
        <p:spPr>
          <a:xfrm>
            <a:off x="1034247" y="6300653"/>
            <a:ext cx="4109253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3DE049-CB15-2014-1055-942C7F857DB8}"/>
              </a:ext>
            </a:extLst>
          </p:cNvPr>
          <p:cNvSpPr/>
          <p:nvPr/>
        </p:nvSpPr>
        <p:spPr>
          <a:xfrm>
            <a:off x="1034247" y="7130072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A79CC4-A9BB-585E-9FBB-23E8178D6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22559" b="20512"/>
          <a:stretch>
            <a:fillRect/>
          </a:stretch>
        </p:blipFill>
        <p:spPr>
          <a:xfrm>
            <a:off x="0" y="8952653"/>
            <a:ext cx="10287000" cy="39060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DDFF74-C485-1101-5D59-174263BEC59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496"/>
          <a:stretch>
            <a:fillRect/>
          </a:stretch>
        </p:blipFill>
        <p:spPr>
          <a:xfrm>
            <a:off x="-4191388" y="11248799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B1DB3AC-2430-73C2-FD58-342E3D0BF35D}"/>
              </a:ext>
            </a:extLst>
          </p:cNvPr>
          <p:cNvSpPr/>
          <p:nvPr/>
        </p:nvSpPr>
        <p:spPr>
          <a:xfrm>
            <a:off x="-3426422" y="8183603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grpSp>
        <p:nvGrpSpPr>
          <p:cNvPr id="16" name="Gear icons">
            <a:extLst>
              <a:ext uri="{FF2B5EF4-FFF2-40B4-BE49-F238E27FC236}">
                <a16:creationId xmlns:a16="http://schemas.microsoft.com/office/drawing/2014/main" id="{596D9623-A28A-7A5F-EE66-6CBB96EE3759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A9B8E23C-07C6-CFD7-ED48-A65AB0565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F7A9D1-FB75-E4EE-042D-8098AD9459F9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AB7F4DA-CEE9-952D-00F5-01C6B4327600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728F48-E2F3-A962-8179-CAD6C32966CD}"/>
              </a:ext>
            </a:extLst>
          </p:cNvPr>
          <p:cNvSpPr/>
          <p:nvPr/>
        </p:nvSpPr>
        <p:spPr>
          <a:xfrm>
            <a:off x="1034247" y="7631973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62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516BE-6969-816D-0871-CB1E4B17C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ED2E1DB-AB7C-3FDD-783D-B84D9B8FABF9}"/>
              </a:ext>
            </a:extLst>
          </p:cNvPr>
          <p:cNvGrpSpPr/>
          <p:nvPr/>
        </p:nvGrpSpPr>
        <p:grpSpPr>
          <a:xfrm>
            <a:off x="-2" y="0"/>
            <a:ext cx="14154152" cy="12858752"/>
            <a:chOff x="-2" y="0"/>
            <a:chExt cx="14154152" cy="12858752"/>
          </a:xfrm>
          <a:solidFill>
            <a:schemeClr val="bg1">
              <a:lumMod val="9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9B070791-4DD7-A62C-3A2A-CD3E158E816A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7796D8EF-F223-24DA-BA67-DE6084DDDD0D}"/>
                </a:ext>
              </a:extLst>
            </p:cNvPr>
            <p:cNvSpPr/>
            <p:nvPr/>
          </p:nvSpPr>
          <p:spPr>
            <a:xfrm>
              <a:off x="11258550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24BC4127-27CD-B1E5-31E9-431C51526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57" y="-4558287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00E3D4-BB23-9FE9-189C-197928DB0095}"/>
              </a:ext>
            </a:extLst>
          </p:cNvPr>
          <p:cNvSpPr txBox="1"/>
          <p:nvPr/>
        </p:nvSpPr>
        <p:spPr>
          <a:xfrm>
            <a:off x="1034247" y="4319489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D4341-455E-33EA-D17C-F4ED429C0BF7}"/>
              </a:ext>
            </a:extLst>
          </p:cNvPr>
          <p:cNvSpPr/>
          <p:nvPr/>
        </p:nvSpPr>
        <p:spPr>
          <a:xfrm>
            <a:off x="1034247" y="6300653"/>
            <a:ext cx="4109253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4BD762-F153-71CD-F7D2-504D9A72946C}"/>
              </a:ext>
            </a:extLst>
          </p:cNvPr>
          <p:cNvSpPr/>
          <p:nvPr/>
        </p:nvSpPr>
        <p:spPr>
          <a:xfrm>
            <a:off x="1034247" y="7130072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09949E-9221-C14D-100F-C7E15AAE7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22559" b="20512"/>
          <a:stretch>
            <a:fillRect/>
          </a:stretch>
        </p:blipFill>
        <p:spPr>
          <a:xfrm>
            <a:off x="0" y="8952653"/>
            <a:ext cx="10287000" cy="39060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9E70C4-CE82-2117-F28F-6B02D814A5E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496"/>
          <a:stretch>
            <a:fillRect/>
          </a:stretch>
        </p:blipFill>
        <p:spPr>
          <a:xfrm>
            <a:off x="-4191388" y="11248799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9F288AB-73FC-29B0-83FD-C394F437F87B}"/>
              </a:ext>
            </a:extLst>
          </p:cNvPr>
          <p:cNvSpPr/>
          <p:nvPr/>
        </p:nvSpPr>
        <p:spPr>
          <a:xfrm>
            <a:off x="-3426422" y="8183603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grpSp>
        <p:nvGrpSpPr>
          <p:cNvPr id="16" name="Gear icons">
            <a:extLst>
              <a:ext uri="{FF2B5EF4-FFF2-40B4-BE49-F238E27FC236}">
                <a16:creationId xmlns:a16="http://schemas.microsoft.com/office/drawing/2014/main" id="{D39DF65B-638B-62B0-891E-AC0ADE3B42E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67EE3BA1-36A9-A5BE-C758-192167023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28A376-7C7A-7C89-CF4D-5A36CE2A3279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0B5D8AF-DB51-8C45-D790-D4B963E003CF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4CC235-586C-A886-8DB9-A774BFB5026E}"/>
              </a:ext>
            </a:extLst>
          </p:cNvPr>
          <p:cNvSpPr/>
          <p:nvPr/>
        </p:nvSpPr>
        <p:spPr>
          <a:xfrm>
            <a:off x="1034247" y="7631973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10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8155F-15FC-2AA5-1263-1983AB7F7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1CFF871-A0CE-4FF9-F157-605DCBEADE3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FF8C0584-1E4C-BEEB-850D-7A0340F04A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9E82E695-5AF2-7EB1-9A13-080BFF1B4F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blue background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9DE85A67-5D8F-FC50-7295-F8FA35C9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4A97CD-C4A3-241C-5A90-1330B6ABB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20D15955-AF18-135A-7D68-2CA4CEC0C208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B7ACA892-E3B3-AB95-AFE0-81E4E0BEA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F1A2DA-5DA0-9816-DB5B-662DE60E8238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gear icons 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5C53D32-2822-3421-3603-B7B1956BE85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5E2FD52-6125-C074-C2F4-FA0F94B66402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click on the photo and select “change picture”.</a:t>
            </a:r>
            <a:endParaRPr lang="LID4096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61A9EA-1E8C-DDB7-98DA-D4A57C1A9513}"/>
              </a:ext>
            </a:extLst>
          </p:cNvPr>
          <p:cNvSpPr txBox="1"/>
          <p:nvPr/>
        </p:nvSpPr>
        <p:spPr>
          <a:xfrm>
            <a:off x="1061668" y="329614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3DEFE55-13A6-A328-93FB-2604F3353974}"/>
              </a:ext>
            </a:extLst>
          </p:cNvPr>
          <p:cNvCxnSpPr/>
          <p:nvPr/>
        </p:nvCxnSpPr>
        <p:spPr>
          <a:xfrm>
            <a:off x="1061668" y="5467620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869572-CD13-0BA6-94C4-BE804CDEC724}"/>
              </a:ext>
            </a:extLst>
          </p:cNvPr>
          <p:cNvGrpSpPr/>
          <p:nvPr/>
        </p:nvGrpSpPr>
        <p:grpSpPr>
          <a:xfrm>
            <a:off x="1061668" y="9406799"/>
            <a:ext cx="4109253" cy="1238808"/>
            <a:chOff x="1048008" y="5277306"/>
            <a:chExt cx="4109253" cy="123880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53BF94-FAF3-7E4F-3F96-8F8C3C36466B}"/>
                </a:ext>
              </a:extLst>
            </p:cNvPr>
            <p:cNvSpPr/>
            <p:nvPr/>
          </p:nvSpPr>
          <p:spPr>
            <a:xfrm>
              <a:off x="1061668" y="6106725"/>
              <a:ext cx="2491845" cy="409389"/>
            </a:xfrm>
            <a:prstGeom prst="rect">
              <a:avLst/>
            </a:prstGeom>
            <a:solidFill>
              <a:srgbClr val="00608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#AntwerpDeclaration</a:t>
              </a:r>
              <a:endParaRPr lang="LID4096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95FE55F-F17F-B097-FF9D-AC03CA7F9D88}"/>
                </a:ext>
              </a:extLst>
            </p:cNvPr>
            <p:cNvSpPr/>
            <p:nvPr/>
          </p:nvSpPr>
          <p:spPr>
            <a:xfrm>
              <a:off x="1048008" y="5277306"/>
              <a:ext cx="4109253" cy="656294"/>
            </a:xfrm>
            <a:prstGeom prst="rect">
              <a:avLst/>
            </a:prstGeom>
            <a:gradFill flip="none" rotWithShape="1">
              <a:gsLst>
                <a:gs pos="2000">
                  <a:srgbClr val="FFAE46"/>
                </a:gs>
                <a:gs pos="100000">
                  <a:srgbClr val="FF8663"/>
                </a:gs>
                <a:gs pos="55000">
                  <a:srgbClr val="FF8663"/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Read the Antwerp Call to Action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endParaRPr lang="LID4096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A5EF653-A427-6DE6-1BF0-4A33FDB8F6CE}"/>
              </a:ext>
            </a:extLst>
          </p:cNvPr>
          <p:cNvSpPr txBox="1"/>
          <p:nvPr/>
        </p:nvSpPr>
        <p:spPr>
          <a:xfrm>
            <a:off x="1061668" y="6155829"/>
            <a:ext cx="586335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leaders to adopt the Emergency Industrial Policy Measures to: 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Bring energy and carbon costs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fair global trade and improved access to finance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proud to buy products made in Europe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511D88-9B88-175D-AAA9-46B2450743A1}"/>
              </a:ext>
            </a:extLst>
          </p:cNvPr>
          <p:cNvSpPr/>
          <p:nvPr/>
        </p:nvSpPr>
        <p:spPr>
          <a:xfrm>
            <a:off x="1061668" y="1067269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0C1FB6-3DCC-67CC-D755-337291ED1F9F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94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821F7-F7A7-EB80-7E3B-34757C29C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EF2C2D9-E9DE-EFAE-DE7F-FF6F49C959E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1">
              <a:lumMod val="9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A40DB626-9B0F-A6F9-8FFE-6DB20C1AAB8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60669658-ABE6-4C84-ABF3-3EADFAFF94E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background</a:t>
              </a:r>
              <a:endParaRPr lang="LID4096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D451AFD1-EAAD-ED37-E890-A3A807BF8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D94003-E005-5A3B-6D8C-E99C3AB57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802BE424-954F-A5CB-63C3-F3D0192E2343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1538BCAC-6881-4DDE-8660-FB22FA945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6FEBF1-6805-5D15-258A-A00F27E2AC78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gear icons 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577F5AD-CF85-990F-A322-5672BA1B73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7E55AF-53B0-53C2-D9B5-DE1D68A60ACB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click on the photo and select “change picture”.</a:t>
            </a:r>
            <a:endParaRPr lang="LID4096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FEF2F9-6FDD-E7DB-C959-206FD17CDF6A}"/>
              </a:ext>
            </a:extLst>
          </p:cNvPr>
          <p:cNvSpPr txBox="1"/>
          <p:nvPr/>
        </p:nvSpPr>
        <p:spPr>
          <a:xfrm>
            <a:off x="1061668" y="329614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3430F42-CEF0-5549-7C6D-E1775433D49E}"/>
              </a:ext>
            </a:extLst>
          </p:cNvPr>
          <p:cNvCxnSpPr/>
          <p:nvPr/>
        </p:nvCxnSpPr>
        <p:spPr>
          <a:xfrm>
            <a:off x="1061668" y="5467620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5086EF-AA04-D218-3D6F-C42052D1BFD4}"/>
              </a:ext>
            </a:extLst>
          </p:cNvPr>
          <p:cNvGrpSpPr/>
          <p:nvPr/>
        </p:nvGrpSpPr>
        <p:grpSpPr>
          <a:xfrm>
            <a:off x="1061668" y="9406799"/>
            <a:ext cx="4109253" cy="1238808"/>
            <a:chOff x="1048008" y="5277306"/>
            <a:chExt cx="4109253" cy="123880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DA6E4B-BA19-62CC-C739-10ADFCF23C2B}"/>
                </a:ext>
              </a:extLst>
            </p:cNvPr>
            <p:cNvSpPr/>
            <p:nvPr/>
          </p:nvSpPr>
          <p:spPr>
            <a:xfrm>
              <a:off x="1061668" y="6106725"/>
              <a:ext cx="2491845" cy="409389"/>
            </a:xfrm>
            <a:prstGeom prst="rect">
              <a:avLst/>
            </a:prstGeom>
            <a:solidFill>
              <a:srgbClr val="00608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#AntwerpDeclaration</a:t>
              </a:r>
              <a:endParaRPr lang="LID4096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CADD26-B2BB-B1BF-4377-DD98FD6F99D3}"/>
                </a:ext>
              </a:extLst>
            </p:cNvPr>
            <p:cNvSpPr/>
            <p:nvPr/>
          </p:nvSpPr>
          <p:spPr>
            <a:xfrm>
              <a:off x="1048008" y="5277306"/>
              <a:ext cx="4109253" cy="656294"/>
            </a:xfrm>
            <a:prstGeom prst="rect">
              <a:avLst/>
            </a:prstGeom>
            <a:gradFill flip="none" rotWithShape="1">
              <a:gsLst>
                <a:gs pos="2000">
                  <a:srgbClr val="FFAE46"/>
                </a:gs>
                <a:gs pos="100000">
                  <a:srgbClr val="FF8663"/>
                </a:gs>
                <a:gs pos="55000">
                  <a:srgbClr val="FF8663"/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Read the Antwerp Call to Action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endParaRPr lang="LID4096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857D355-2AAB-FB04-9752-AAF925D23992}"/>
              </a:ext>
            </a:extLst>
          </p:cNvPr>
          <p:cNvSpPr txBox="1"/>
          <p:nvPr/>
        </p:nvSpPr>
        <p:spPr>
          <a:xfrm>
            <a:off x="1061668" y="6155829"/>
            <a:ext cx="586335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leaders to adopt the Emergency Industrial Policy Measures to: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Bring energy and carbon costs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fair global trade and improved access to finance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proud to buy products made in Europe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B82EB4-040D-1B86-9A1F-99CF3477043B}"/>
              </a:ext>
            </a:extLst>
          </p:cNvPr>
          <p:cNvSpPr/>
          <p:nvPr/>
        </p:nvSpPr>
        <p:spPr>
          <a:xfrm>
            <a:off x="1061668" y="1067269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C26275-8478-70B2-D49D-2AD0A5C1F7D0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70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BDE7B-CA31-060B-C7D6-10DBC437D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12E06B7-4B60-0DBD-7FB6-4ADC8F9522D2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5C82CBF6-3B22-CC09-2178-CE84B5F10CEF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0D3170FB-D765-C44E-8E7C-9A8825C8FEAD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97531C9B-E99B-FA22-A5F8-F41E67DC2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A93877-98EB-7637-2D3A-81BF96E0A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0D0A7FB7-3F45-0F5B-9208-479721C5A5DB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346BDC77-0A9C-0603-7C5D-0953EF7E1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D15914D-3DF8-31B4-D728-24E1E12CC616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963C15E-A31A-E4A4-4283-1AAFF7121409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A0F7C7-BB5C-7901-6233-79AA4E201967}"/>
              </a:ext>
            </a:extLst>
          </p:cNvPr>
          <p:cNvSpPr txBox="1">
            <a:spLocks/>
          </p:cNvSpPr>
          <p:nvPr/>
        </p:nvSpPr>
        <p:spPr>
          <a:xfrm>
            <a:off x="3618864" y="7982577"/>
            <a:ext cx="56613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“</a:t>
            </a:r>
            <a:r>
              <a:rPr lang="en-GB" sz="2000" dirty="0">
                <a:solidFill>
                  <a:schemeClr val="bg1"/>
                </a:solidFill>
              </a:rPr>
              <a:t>Lorem ipsum </a:t>
            </a:r>
            <a:r>
              <a:rPr lang="en-GB" sz="2000" dirty="0" err="1">
                <a:solidFill>
                  <a:schemeClr val="bg1"/>
                </a:solidFill>
              </a:rPr>
              <a:t>dolor</a:t>
            </a:r>
            <a:r>
              <a:rPr lang="en-GB" sz="2000" dirty="0">
                <a:solidFill>
                  <a:schemeClr val="bg1"/>
                </a:solidFill>
              </a:rPr>
              <a:t> sit </a:t>
            </a:r>
            <a:r>
              <a:rPr lang="en-GB" sz="2000" dirty="0" err="1">
                <a:solidFill>
                  <a:schemeClr val="bg1"/>
                </a:solidFill>
              </a:rPr>
              <a:t>amet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consectetur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adipiscing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Quisque</a:t>
            </a:r>
            <a:r>
              <a:rPr lang="en-GB" sz="2000" dirty="0">
                <a:solidFill>
                  <a:schemeClr val="bg1"/>
                </a:solidFill>
              </a:rPr>
              <a:t> ac </a:t>
            </a:r>
            <a:r>
              <a:rPr lang="en-GB" sz="2000" dirty="0" err="1">
                <a:solidFill>
                  <a:schemeClr val="bg1"/>
                </a:solidFill>
              </a:rPr>
              <a:t>urna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ut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purus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tincidunt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ultricies</a:t>
            </a:r>
            <a:r>
              <a:rPr lang="en-GB" sz="2000" dirty="0">
                <a:solidFill>
                  <a:schemeClr val="bg1"/>
                </a:solidFill>
              </a:rPr>
              <a:t>. Integer </a:t>
            </a:r>
            <a:r>
              <a:rPr lang="en-GB" sz="2000" dirty="0" err="1">
                <a:solidFill>
                  <a:schemeClr val="bg1"/>
                </a:solidFill>
              </a:rPr>
              <a:t>ut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tortor</a:t>
            </a:r>
            <a:r>
              <a:rPr lang="en-GB" sz="2000" dirty="0">
                <a:solidFill>
                  <a:schemeClr val="bg1"/>
                </a:solidFill>
              </a:rPr>
              <a:t> id eros </a:t>
            </a:r>
            <a:r>
              <a:rPr lang="en-GB" sz="2000" dirty="0" err="1">
                <a:solidFill>
                  <a:schemeClr val="bg1"/>
                </a:solidFill>
              </a:rPr>
              <a:t>congue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hendrerit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Curabitur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vehicula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risus</a:t>
            </a:r>
            <a:r>
              <a:rPr lang="en-GB" sz="2000" dirty="0">
                <a:solidFill>
                  <a:schemeClr val="bg1"/>
                </a:solidFill>
              </a:rPr>
              <a:t> et dictum </a:t>
            </a:r>
            <a:r>
              <a:rPr lang="en-GB" sz="2000" dirty="0" err="1">
                <a:solidFill>
                  <a:schemeClr val="bg1"/>
                </a:solidFill>
              </a:rPr>
              <a:t>sollicitudin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turpis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lacus</a:t>
            </a:r>
            <a:r>
              <a:rPr lang="en-GB" sz="2000" dirty="0">
                <a:solidFill>
                  <a:schemeClr val="bg1"/>
                </a:solidFill>
              </a:rPr>
              <a:t> vestibulum est, nec </a:t>
            </a:r>
            <a:r>
              <a:rPr lang="en-GB" sz="2000" dirty="0" err="1">
                <a:solidFill>
                  <a:schemeClr val="bg1"/>
                </a:solidFill>
              </a:rPr>
              <a:t>accumsan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velit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eu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metus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Fusce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rhoncus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 non fermentum </a:t>
            </a:r>
            <a:r>
              <a:rPr lang="en-GB" sz="2000" dirty="0" err="1">
                <a:solidFill>
                  <a:schemeClr val="bg1"/>
                </a:solidFill>
              </a:rPr>
              <a:t>feugiat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odio</a:t>
            </a:r>
            <a:r>
              <a:rPr lang="en-GB" sz="2000" dirty="0">
                <a:solidFill>
                  <a:schemeClr val="bg1"/>
                </a:solidFill>
              </a:rPr>
              <a:t> libero </a:t>
            </a:r>
            <a:r>
              <a:rPr lang="en-GB" sz="2000" dirty="0" err="1">
                <a:solidFill>
                  <a:schemeClr val="bg1"/>
                </a:solidFill>
              </a:rPr>
              <a:t>egestas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justo</a:t>
            </a:r>
            <a:r>
              <a:rPr lang="en-GB" sz="2000" dirty="0">
                <a:solidFill>
                  <a:schemeClr val="bg1"/>
                </a:solidFill>
              </a:rPr>
              <a:t>, a </a:t>
            </a:r>
            <a:r>
              <a:rPr lang="en-GB" sz="2000" dirty="0" err="1">
                <a:solidFill>
                  <a:schemeClr val="bg1"/>
                </a:solidFill>
              </a:rPr>
              <a:t>bibendum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nulla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justo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eget</a:t>
            </a:r>
            <a:r>
              <a:rPr lang="en-GB" sz="2000" dirty="0">
                <a:solidFill>
                  <a:schemeClr val="bg1"/>
                </a:solidFill>
              </a:rPr>
              <a:t> nisi.”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chemeClr val="bg1"/>
                </a:solidFill>
              </a:rPr>
              <a:t>Full Name, Title, Company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F9BA34-226A-DE65-B3BC-3A0257D6408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6660" b="16660"/>
          <a:stretch/>
        </p:blipFill>
        <p:spPr>
          <a:xfrm>
            <a:off x="1061668" y="8108464"/>
            <a:ext cx="2253031" cy="2253031"/>
          </a:xfrm>
          <a:prstGeom prst="flowChartConnector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4577DA-05F7-1EA1-C237-0DC5B6BB197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9FB6F7-0021-4927-4D74-925C1571DD21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4D985-3A5C-26FF-0878-FCD6DBD19B7A}"/>
              </a:ext>
            </a:extLst>
          </p:cNvPr>
          <p:cNvSpPr txBox="1"/>
          <p:nvPr/>
        </p:nvSpPr>
        <p:spPr>
          <a:xfrm>
            <a:off x="1061668" y="3639043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DBCCC9-327B-A077-F94A-A07F0EE8FA68}"/>
              </a:ext>
            </a:extLst>
          </p:cNvPr>
          <p:cNvSpPr/>
          <p:nvPr/>
        </p:nvSpPr>
        <p:spPr>
          <a:xfrm>
            <a:off x="1061668" y="5620207"/>
            <a:ext cx="4081832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F833DB-AE1B-1274-C65A-DEB517F3E522}"/>
              </a:ext>
            </a:extLst>
          </p:cNvPr>
          <p:cNvSpPr/>
          <p:nvPr/>
        </p:nvSpPr>
        <p:spPr>
          <a:xfrm>
            <a:off x="1061668" y="6449626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#SaveOurIndustry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724039-602F-3318-E380-D78B3369F6FA}"/>
              </a:ext>
            </a:extLst>
          </p:cNvPr>
          <p:cNvSpPr/>
          <p:nvPr/>
        </p:nvSpPr>
        <p:spPr>
          <a:xfrm>
            <a:off x="1076181" y="6885216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65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B0B7E-5881-B10F-527C-8C9D6E929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350FDB9-8726-69C2-6EC5-59150FEBD7B4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1">
              <a:lumMod val="8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2ABD396A-34C2-727F-8C64-15DBE8E5CEA9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354B7736-49BC-9236-1D39-220B1654F746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</a:rPr>
                <a:t>colour</a:t>
              </a:r>
              <a:r>
                <a:rPr lang="en-US" dirty="0">
                  <a:solidFill>
                    <a:schemeClr val="tx1"/>
                  </a:solidFill>
                </a:rPr>
                <a:t> of the 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B2186C0B-4EB9-C3FC-1BE9-7AA131976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BDAC91-3D53-6358-B8BA-4013754CC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8243DC86-19B4-548A-A987-D7093F045C0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1BD44EEB-D5A8-723C-40F0-FE398D890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C9761FA-0C59-5756-11D5-6D8DD0CE4100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F4F9F7D-8385-68F6-5433-31174493252B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3C89D-7043-142A-59BC-86DE43A77D3F}"/>
              </a:ext>
            </a:extLst>
          </p:cNvPr>
          <p:cNvSpPr txBox="1">
            <a:spLocks/>
          </p:cNvSpPr>
          <p:nvPr/>
        </p:nvSpPr>
        <p:spPr>
          <a:xfrm>
            <a:off x="3618864" y="7982577"/>
            <a:ext cx="56613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“</a:t>
            </a:r>
            <a:r>
              <a:rPr lang="en-GB" sz="2000" dirty="0"/>
              <a:t>Lorem ipsum </a:t>
            </a:r>
            <a:r>
              <a:rPr lang="en-GB" sz="2000" dirty="0" err="1"/>
              <a:t>dolor</a:t>
            </a:r>
            <a:r>
              <a:rPr lang="en-GB" sz="2000" dirty="0"/>
              <a:t> sit </a:t>
            </a:r>
            <a:r>
              <a:rPr lang="en-GB" sz="2000" dirty="0" err="1"/>
              <a:t>amet</a:t>
            </a:r>
            <a:r>
              <a:rPr lang="en-GB" sz="2000" dirty="0"/>
              <a:t>, </a:t>
            </a:r>
            <a:r>
              <a:rPr lang="en-GB" sz="2000" dirty="0" err="1"/>
              <a:t>consectetur</a:t>
            </a:r>
            <a:r>
              <a:rPr lang="en-GB" sz="2000" dirty="0"/>
              <a:t> </a:t>
            </a:r>
            <a:r>
              <a:rPr lang="en-GB" sz="2000" dirty="0" err="1"/>
              <a:t>adipiscing</a:t>
            </a:r>
            <a:r>
              <a:rPr lang="en-GB" sz="2000" dirty="0"/>
              <a:t> </a:t>
            </a:r>
            <a:r>
              <a:rPr lang="en-GB" sz="2000" dirty="0" err="1"/>
              <a:t>elit</a:t>
            </a:r>
            <a:r>
              <a:rPr lang="en-GB" sz="2000" dirty="0"/>
              <a:t>. </a:t>
            </a:r>
            <a:r>
              <a:rPr lang="en-GB" sz="2000" dirty="0" err="1"/>
              <a:t>Quisque</a:t>
            </a:r>
            <a:r>
              <a:rPr lang="en-GB" sz="2000" dirty="0"/>
              <a:t> ac </a:t>
            </a:r>
            <a:r>
              <a:rPr lang="en-GB" sz="2000" dirty="0" err="1"/>
              <a:t>urna</a:t>
            </a:r>
            <a:r>
              <a:rPr lang="en-GB" sz="2000" dirty="0"/>
              <a:t> </a:t>
            </a:r>
            <a:r>
              <a:rPr lang="en-GB" sz="2000" dirty="0" err="1"/>
              <a:t>ut</a:t>
            </a:r>
            <a:r>
              <a:rPr lang="en-GB" sz="2000" dirty="0"/>
              <a:t> </a:t>
            </a:r>
            <a:r>
              <a:rPr lang="en-GB" sz="2000" dirty="0" err="1"/>
              <a:t>purus</a:t>
            </a:r>
            <a:r>
              <a:rPr lang="en-GB" sz="2000" dirty="0"/>
              <a:t> </a:t>
            </a:r>
            <a:r>
              <a:rPr lang="en-GB" sz="2000" dirty="0" err="1"/>
              <a:t>tincidunt</a:t>
            </a:r>
            <a:r>
              <a:rPr lang="en-GB" sz="2000" dirty="0"/>
              <a:t> </a:t>
            </a:r>
            <a:r>
              <a:rPr lang="en-GB" sz="2000" dirty="0" err="1"/>
              <a:t>ultricies</a:t>
            </a:r>
            <a:r>
              <a:rPr lang="en-GB" sz="2000" dirty="0"/>
              <a:t>. Integer </a:t>
            </a:r>
            <a:r>
              <a:rPr lang="en-GB" sz="2000" dirty="0" err="1"/>
              <a:t>ut</a:t>
            </a:r>
            <a:r>
              <a:rPr lang="en-GB" sz="2000" dirty="0"/>
              <a:t> </a:t>
            </a:r>
            <a:r>
              <a:rPr lang="en-GB" sz="2000" dirty="0" err="1"/>
              <a:t>tortor</a:t>
            </a:r>
            <a:r>
              <a:rPr lang="en-GB" sz="2000" dirty="0"/>
              <a:t> id eros </a:t>
            </a:r>
            <a:r>
              <a:rPr lang="en-GB" sz="2000" dirty="0" err="1"/>
              <a:t>congue</a:t>
            </a:r>
            <a:r>
              <a:rPr lang="en-GB" sz="2000" dirty="0"/>
              <a:t> </a:t>
            </a:r>
            <a:r>
              <a:rPr lang="en-GB" sz="2000" dirty="0" err="1"/>
              <a:t>hendrerit</a:t>
            </a:r>
            <a:r>
              <a:rPr lang="en-GB" sz="2000" dirty="0"/>
              <a:t>. </a:t>
            </a:r>
            <a:r>
              <a:rPr lang="en-GB" sz="2000" dirty="0" err="1"/>
              <a:t>Curabitur</a:t>
            </a:r>
            <a:r>
              <a:rPr lang="en-GB" sz="2000" dirty="0"/>
              <a:t> </a:t>
            </a:r>
            <a:r>
              <a:rPr lang="en-GB" sz="2000" dirty="0" err="1"/>
              <a:t>vehicula</a:t>
            </a:r>
            <a:r>
              <a:rPr lang="en-GB" sz="2000" dirty="0"/>
              <a:t>, </a:t>
            </a:r>
            <a:r>
              <a:rPr lang="en-GB" sz="2000" dirty="0" err="1"/>
              <a:t>risus</a:t>
            </a:r>
            <a:r>
              <a:rPr lang="en-GB" sz="2000" dirty="0"/>
              <a:t> et dictum </a:t>
            </a:r>
            <a:r>
              <a:rPr lang="en-GB" sz="2000" dirty="0" err="1"/>
              <a:t>sollicitudin</a:t>
            </a:r>
            <a:r>
              <a:rPr lang="en-GB" sz="2000" dirty="0"/>
              <a:t>, </a:t>
            </a:r>
            <a:r>
              <a:rPr lang="en-GB" sz="2000" dirty="0" err="1"/>
              <a:t>turpis</a:t>
            </a:r>
            <a:r>
              <a:rPr lang="en-GB" sz="2000" dirty="0"/>
              <a:t> </a:t>
            </a:r>
            <a:r>
              <a:rPr lang="en-GB" sz="2000" dirty="0" err="1"/>
              <a:t>lacus</a:t>
            </a:r>
            <a:r>
              <a:rPr lang="en-GB" sz="2000" dirty="0"/>
              <a:t> vestibulum est, nec </a:t>
            </a:r>
            <a:r>
              <a:rPr lang="en-GB" sz="2000" dirty="0" err="1"/>
              <a:t>accumsan</a:t>
            </a:r>
            <a:r>
              <a:rPr lang="en-GB" sz="2000" dirty="0"/>
              <a:t> </a:t>
            </a:r>
            <a:r>
              <a:rPr lang="en-GB" sz="2000" dirty="0" err="1"/>
              <a:t>velit</a:t>
            </a:r>
            <a:r>
              <a:rPr lang="en-GB" sz="2000" dirty="0"/>
              <a:t> </a:t>
            </a:r>
            <a:r>
              <a:rPr lang="en-GB" sz="2000" dirty="0" err="1"/>
              <a:t>elit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metus</a:t>
            </a:r>
            <a:r>
              <a:rPr lang="en-GB" sz="2000" dirty="0"/>
              <a:t>. </a:t>
            </a:r>
            <a:r>
              <a:rPr lang="en-GB" sz="2000" dirty="0" err="1"/>
              <a:t>Fusce</a:t>
            </a:r>
            <a:r>
              <a:rPr lang="en-GB" sz="2000" dirty="0"/>
              <a:t> </a:t>
            </a:r>
            <a:r>
              <a:rPr lang="en-GB" sz="2000" dirty="0" err="1"/>
              <a:t>rhoncus</a:t>
            </a:r>
            <a:r>
              <a:rPr lang="en-GB" sz="2000" dirty="0"/>
              <a:t>, </a:t>
            </a:r>
            <a:r>
              <a:rPr lang="en-GB" sz="2000" dirty="0" err="1"/>
              <a:t>elit</a:t>
            </a:r>
            <a:r>
              <a:rPr lang="en-GB" sz="2000" dirty="0"/>
              <a:t> non fermentum </a:t>
            </a:r>
            <a:r>
              <a:rPr lang="en-GB" sz="2000" dirty="0" err="1"/>
              <a:t>feugiat</a:t>
            </a:r>
            <a:r>
              <a:rPr lang="en-GB" sz="2000" dirty="0"/>
              <a:t>, </a:t>
            </a:r>
            <a:r>
              <a:rPr lang="en-GB" sz="2000" dirty="0" err="1"/>
              <a:t>odio</a:t>
            </a:r>
            <a:r>
              <a:rPr lang="en-GB" sz="2000" dirty="0"/>
              <a:t> libero </a:t>
            </a:r>
            <a:r>
              <a:rPr lang="en-GB" sz="2000" dirty="0" err="1"/>
              <a:t>egestas</a:t>
            </a:r>
            <a:r>
              <a:rPr lang="en-GB" sz="2000" dirty="0"/>
              <a:t> </a:t>
            </a:r>
            <a:r>
              <a:rPr lang="en-GB" sz="2000" dirty="0" err="1"/>
              <a:t>justo</a:t>
            </a:r>
            <a:r>
              <a:rPr lang="en-GB" sz="2000" dirty="0"/>
              <a:t>, a </a:t>
            </a:r>
            <a:r>
              <a:rPr lang="en-GB" sz="2000" dirty="0" err="1"/>
              <a:t>bibendum</a:t>
            </a:r>
            <a:r>
              <a:rPr lang="en-GB" sz="2000" dirty="0"/>
              <a:t> </a:t>
            </a:r>
            <a:r>
              <a:rPr lang="en-GB" sz="2000" dirty="0" err="1"/>
              <a:t>nulla</a:t>
            </a:r>
            <a:r>
              <a:rPr lang="en-GB" sz="2000" dirty="0"/>
              <a:t> </a:t>
            </a:r>
            <a:r>
              <a:rPr lang="en-GB" sz="2000" dirty="0" err="1"/>
              <a:t>justo</a:t>
            </a:r>
            <a:r>
              <a:rPr lang="en-GB" sz="2000" dirty="0"/>
              <a:t> </a:t>
            </a:r>
            <a:r>
              <a:rPr lang="en-GB" sz="2000" dirty="0" err="1"/>
              <a:t>eget</a:t>
            </a:r>
            <a:r>
              <a:rPr lang="en-GB" sz="2000" dirty="0"/>
              <a:t> nisi.”</a:t>
            </a:r>
          </a:p>
          <a:p>
            <a:endParaRPr lang="en-GB" sz="2000" dirty="0"/>
          </a:p>
          <a:p>
            <a:r>
              <a:rPr lang="en-GB" sz="2000" b="1" dirty="0"/>
              <a:t>Full Name, Title, Company</a:t>
            </a:r>
            <a:endParaRPr lang="en-US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7CE602-0E02-345A-7BF9-A49AE0E4C19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6660" b="16660"/>
          <a:stretch/>
        </p:blipFill>
        <p:spPr>
          <a:xfrm>
            <a:off x="1061668" y="8108464"/>
            <a:ext cx="2253031" cy="2253031"/>
          </a:xfrm>
          <a:prstGeom prst="flowChartConnector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958E82-09F1-C204-CC4B-61B3923C235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B0B2AF-F75D-56D4-0BA7-5F595100EF12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24DFF7-4C8E-D078-4E2F-99FFC366D39D}"/>
              </a:ext>
            </a:extLst>
          </p:cNvPr>
          <p:cNvSpPr txBox="1"/>
          <p:nvPr/>
        </p:nvSpPr>
        <p:spPr>
          <a:xfrm>
            <a:off x="1061668" y="3639043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277D83-ECEA-B486-C0B6-45295C9A559E}"/>
              </a:ext>
            </a:extLst>
          </p:cNvPr>
          <p:cNvSpPr/>
          <p:nvPr/>
        </p:nvSpPr>
        <p:spPr>
          <a:xfrm>
            <a:off x="1061668" y="5620207"/>
            <a:ext cx="4081832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E2F379-6BAC-B1AD-ACF8-C83796EA7C2D}"/>
              </a:ext>
            </a:extLst>
          </p:cNvPr>
          <p:cNvSpPr/>
          <p:nvPr/>
        </p:nvSpPr>
        <p:spPr>
          <a:xfrm>
            <a:off x="1061668" y="6449626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#SaveOurIndustry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FC57C2-5C88-A715-9279-5957BCE3BB50}"/>
              </a:ext>
            </a:extLst>
          </p:cNvPr>
          <p:cNvSpPr/>
          <p:nvPr/>
        </p:nvSpPr>
        <p:spPr>
          <a:xfrm>
            <a:off x="1076181" y="6885216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1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comments xmlns="063f955d-52cd-40b2-80f5-70171ea2be06" xsi:nil="true"/>
    <mf725ba62fce447fb9bbcc06eaaae514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Being worked on</TermName>
          <TermId xmlns="http://schemas.microsoft.com/office/infopath/2007/PartnerControls">61239119-fb6b-4477-99a9-0d9e8dd1a49e</TermId>
        </TermInfo>
      </Terms>
    </mf725ba62fce447fb9bbcc06eaaae514>
    <TaxCatchAll xmlns="063f955d-52cd-40b2-80f5-70171ea2be06">
      <Value>4</Value>
      <Value>3</Value>
      <Value>2</Value>
      <Value>1</Value>
    </TaxCatchAll>
    <Expiration_date xmlns="063f955d-52cd-40b2-80f5-70171ea2be06" xsi:nil="true"/>
    <Context xmlns="063f955d-52cd-40b2-80f5-70171ea2be06" xsi:nil="true"/>
    <Doc_Language xmlns="063f955d-52cd-40b2-80f5-70171ea2be06" xsi:nil="true"/>
    <i3815fca76db49ac95ea420f7cf911c6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3 - Internal use only</TermName>
          <TermId xmlns="http://schemas.microsoft.com/office/infopath/2007/PartnerControls">444dad51-745a-4285-abc9-4365fac0ec25</TermId>
        </TermInfo>
      </Terms>
    </i3815fca76db49ac95ea420f7cf911c6>
    <e88422c06c974aee9bbadae853be99f3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NA</TermName>
          <TermId xmlns="http://schemas.microsoft.com/office/infopath/2007/PartnerControls">3fbde490-865b-454f-b890-2db0972ec210</TermId>
        </TermInfo>
      </Terms>
    </e88422c06c974aee9bbadae853be99f3>
    <c48dca2c4d3f41848d6c6bfa73049c67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NA</TermName>
          <TermId xmlns="http://schemas.microsoft.com/office/infopath/2007/PartnerControls">985ce182-55de-4937-95b7-506adedf733b</TermId>
        </TermInfo>
      </Terms>
    </c48dca2c4d3f41848d6c6bfa73049c67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CEFIC_Doc" ma:contentTypeID="0x010100CC1452B3D32F8440B544A8D906354C2B002739E632FB7B4541A37CA6707828E462" ma:contentTypeVersion="67" ma:contentTypeDescription="" ma:contentTypeScope="" ma:versionID="3553246efffc29434edc5f88970803cf">
  <xsd:schema xmlns:xsd="http://www.w3.org/2001/XMLSchema" xmlns:xs="http://www.w3.org/2001/XMLSchema" xmlns:p="http://schemas.microsoft.com/office/2006/metadata/properties" xmlns:ns2="063f955d-52cd-40b2-80f5-70171ea2be06" xmlns:ns3="353f8e1a-8a90-4523-b89e-5b7b80c17c20" targetNamespace="http://schemas.microsoft.com/office/2006/metadata/properties" ma:root="true" ma:fieldsID="d17bb353945d8375980f363c4ef24228" ns2:_="" ns3:_="">
    <xsd:import namespace="063f955d-52cd-40b2-80f5-70171ea2be06"/>
    <xsd:import namespace="353f8e1a-8a90-4523-b89e-5b7b80c17c20"/>
    <xsd:element name="properties">
      <xsd:complexType>
        <xsd:sequence>
          <xsd:element name="documentManagement">
            <xsd:complexType>
              <xsd:all>
                <xsd:element ref="ns2:mf725ba62fce447fb9bbcc06eaaae514" minOccurs="0"/>
                <xsd:element ref="ns2:TaxCatchAll" minOccurs="0"/>
                <xsd:element ref="ns2:TaxCatchAllLabel" minOccurs="0"/>
                <xsd:element ref="ns2:c48dca2c4d3f41848d6c6bfa73049c67" minOccurs="0"/>
                <xsd:element ref="ns2:Document_comments" minOccurs="0"/>
                <xsd:element ref="ns2:Expiration_date" minOccurs="0"/>
                <xsd:element ref="ns2:i3815fca76db49ac95ea420f7cf911c6" minOccurs="0"/>
                <xsd:element ref="ns2:e88422c06c974aee9bbadae853be99f3" minOccurs="0"/>
                <xsd:element ref="ns2:Context" minOccurs="0"/>
                <xsd:element ref="ns2:Doc_Languag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955d-52cd-40b2-80f5-70171ea2be06" elementFormDefault="qualified">
    <xsd:import namespace="http://schemas.microsoft.com/office/2006/documentManagement/types"/>
    <xsd:import namespace="http://schemas.microsoft.com/office/infopath/2007/PartnerControls"/>
    <xsd:element name="mf725ba62fce447fb9bbcc06eaaae514" ma:index="8" ma:taxonomy="true" ma:internalName="mf725ba62fce447fb9bbcc06eaaae514" ma:taxonomyFieldName="Document_status" ma:displayName="Doc status" ma:default="1;#Being worked on|61239119-fb6b-4477-99a9-0d9e8dd1a49e" ma:fieldId="{6f725ba6-2fce-447f-b9bb-cc06eaaae514}" ma:sspId="51ab7c41-b059-4fba-bc0c-4efa77139169" ma:termSetId="20c9d287-53e8-4803-b29d-4667889bb3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0753aac-9b70-422a-a6ef-82ba4d2b78cb}" ma:internalName="TaxCatchAll" ma:showField="CatchAllData" ma:web="6cfe3191-b7a2-4679-879f-43fe32adf5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0753aac-9b70-422a-a6ef-82ba4d2b78cb}" ma:internalName="TaxCatchAllLabel" ma:readOnly="true" ma:showField="CatchAllDataLabel" ma:web="6cfe3191-b7a2-4679-879f-43fe32adf5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48dca2c4d3f41848d6c6bfa73049c67" ma:index="12" ma:taxonomy="true" ma:internalName="c48dca2c4d3f41848d6c6bfa73049c67" ma:taxonomyFieldName="Document_Type" ma:displayName="Doc type" ma:readOnly="false" ma:default="3;#NA|985ce182-55de-4937-95b7-506adedf733b" ma:fieldId="{c48dca2c-4d3f-4184-8d6c-6bfa73049c67}" ma:sspId="51ab7c41-b059-4fba-bc0c-4efa77139169" ma:termSetId="1e542667-cb91-40c1-95af-574bb1f275f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comments" ma:index="14" nillable="true" ma:displayName="Doc comments" ma:internalName="Document_comments">
      <xsd:simpleType>
        <xsd:restriction base="dms:Note">
          <xsd:maxLength value="255"/>
        </xsd:restriction>
      </xsd:simpleType>
    </xsd:element>
    <xsd:element name="Expiration_date" ma:index="15" nillable="true" ma:displayName="Expiration date" ma:format="DateOnly" ma:internalName="Expiration_date">
      <xsd:simpleType>
        <xsd:restriction base="dms:DateTime"/>
      </xsd:simpleType>
    </xsd:element>
    <xsd:element name="i3815fca76db49ac95ea420f7cf911c6" ma:index="16" ma:taxonomy="true" ma:internalName="i3815fca76db49ac95ea420f7cf911c6" ma:taxonomyFieldName="Confidentiality" ma:displayName="Confidentiality" ma:default="2;#3 - Internal use only|444dad51-745a-4285-abc9-4365fac0ec25" ma:fieldId="{23815fca-76db-49ac-95ea-420f7cf911c6}" ma:sspId="51ab7c41-b059-4fba-bc0c-4efa77139169" ma:termSetId="4ce234e3-b8ca-4796-8882-4f21ffe1b8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88422c06c974aee9bbadae853be99f3" ma:index="18" ma:taxonomy="true" ma:internalName="e88422c06c974aee9bbadae853be99f3" ma:taxonomyFieldName="GDPR" ma:displayName="GDPR" ma:readOnly="false" ma:default="4;#NA|3fbde490-865b-454f-b890-2db0972ec210" ma:fieldId="{e88422c0-6c97-4aee-9bba-dae853be99f3}" ma:sspId="51ab7c41-b059-4fba-bc0c-4efa77139169" ma:termSetId="a70036e0-1808-4628-8c65-155ea273b1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text" ma:index="20" nillable="true" ma:displayName="Context" ma:internalName="Context">
      <xsd:simpleType>
        <xsd:restriction base="dms:Note">
          <xsd:maxLength value="255"/>
        </xsd:restriction>
      </xsd:simpleType>
    </xsd:element>
    <xsd:element name="Doc_Language" ma:index="21" nillable="true" ma:displayName="Doc language" ma:internalName="Doc_Languag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3f8e1a-8a90-4523-b89e-5b7b80c17c20" elementFormDefault="qualified">
    <xsd:import namespace="http://schemas.microsoft.com/office/2006/documentManagement/types"/>
    <xsd:import namespace="http://schemas.microsoft.com/office/infopath/2007/PartnerControls"/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51ab7c41-b059-4fba-bc0c-4efa77139169" ContentTypeId="0x010100CC1452B3D32F8440B544A8D906354C2B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3CCD72-9C9E-40D6-ACBC-0598BAA0B8DE}">
  <ds:schemaRefs>
    <ds:schemaRef ds:uri="http://schemas.microsoft.com/office/2006/metadata/properties"/>
    <ds:schemaRef ds:uri="http://schemas.microsoft.com/office/infopath/2007/PartnerControls"/>
    <ds:schemaRef ds:uri="063f955d-52cd-40b2-80f5-70171ea2be06"/>
  </ds:schemaRefs>
</ds:datastoreItem>
</file>

<file path=customXml/itemProps2.xml><?xml version="1.0" encoding="utf-8"?>
<ds:datastoreItem xmlns:ds="http://schemas.openxmlformats.org/officeDocument/2006/customXml" ds:itemID="{0F4835E8-D812-4698-8CEC-F422E339EC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3f955d-52cd-40b2-80f5-70171ea2be06"/>
    <ds:schemaRef ds:uri="353f8e1a-8a90-4523-b89e-5b7b80c17c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C104A3-0602-4D6C-A355-661CE60247C5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2F4A52DA-EF0D-4A44-807F-ABFDDA9314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851</Words>
  <Application>Microsoft Office PowerPoint</Application>
  <PresentationFormat>Custom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GRASO Jana</dc:creator>
  <cp:lastModifiedBy>GRASO Jana</cp:lastModifiedBy>
  <cp:revision>5</cp:revision>
  <dcterms:created xsi:type="dcterms:W3CDTF">2026-01-29T10:01:44Z</dcterms:created>
  <dcterms:modified xsi:type="dcterms:W3CDTF">2026-02-05T14:27:49Z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0x010100CC1452B3D32F8440B544A8D906354C2B002739E632FB7B4541A37CA6707828E462</vt:lpwstr>
  </property>
  <property fmtid="{D5CDD505-2E9C-101B-9397-08002B2CF9AE}" pid="3" name="TaxKeyword">
    <vt:lpwstr/>
  </property>
  <property fmtid="{D5CDD505-2E9C-101B-9397-08002B2CF9AE}" pid="4" name="AI_AIDB_status_MM">
    <vt:lpwstr/>
  </property>
  <property fmtid="{D5CDD505-2E9C-101B-9397-08002B2CF9AE}" pid="5" name="Confidentiality">
    <vt:lpwstr>2;#3 - Internal use only|444dad51-745a-4285-abc9-4365fac0ec25</vt:lpwstr>
  </property>
  <property fmtid="{D5CDD505-2E9C-101B-9397-08002B2CF9AE}" pid="6" name="MediaServiceImageTags">
    <vt:lpwstr/>
  </property>
  <property fmtid="{D5CDD505-2E9C-101B-9397-08002B2CF9AE}" pid="7" name="TaxKeywordTaxHTField">
    <vt:lpwstr/>
  </property>
  <property fmtid="{D5CDD505-2E9C-101B-9397-08002B2CF9AE}" pid="8" name="Document_Type">
    <vt:lpwstr>3;#NA|985ce182-55de-4937-95b7-506adedf733b</vt:lpwstr>
  </property>
  <property fmtid="{D5CDD505-2E9C-101B-9397-08002B2CF9AE}" pid="9" name="jdb7fc4e974a45188d91caad41c9ef17">
    <vt:lpwstr/>
  </property>
  <property fmtid="{D5CDD505-2E9C-101B-9397-08002B2CF9AE}" pid="10" name="AI_Normalisation_status">
    <vt:lpwstr/>
  </property>
  <property fmtid="{D5CDD505-2E9C-101B-9397-08002B2CF9AE}" pid="11" name="Document_status">
    <vt:lpwstr>1;#Being worked on|61239119-fb6b-4477-99a9-0d9e8dd1a49e</vt:lpwstr>
  </property>
  <property fmtid="{D5CDD505-2E9C-101B-9397-08002B2CF9AE}" pid="12" name="f56f3b9b03444df3b2ef6aaf7c0cbaa6">
    <vt:lpwstr/>
  </property>
  <property fmtid="{D5CDD505-2E9C-101B-9397-08002B2CF9AE}" pid="13" name="lcf76f155ced4ddcb4097134ff3c332f">
    <vt:lpwstr/>
  </property>
  <property fmtid="{D5CDD505-2E9C-101B-9397-08002B2CF9AE}" pid="14" name="GDPR">
    <vt:lpwstr>4;#NA|3fbde490-865b-454f-b890-2db0972ec210</vt:lpwstr>
  </property>
</Properties>
</file>